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Amatic SC"/>
      <p:regular r:id="rId63"/>
      <p:bold r:id="rId64"/>
    </p:embeddedFont>
    <p:embeddedFont>
      <p:font typeface="Bebas Neue"/>
      <p:regular r:id="rId65"/>
    </p:embeddedFont>
    <p:embeddedFont>
      <p:font typeface="Comic Neue"/>
      <p:regular r:id="rId66"/>
      <p:bold r:id="rId67"/>
      <p:italic r:id="rId68"/>
      <p:boldItalic r:id="rId69"/>
    </p:embeddedFont>
    <p:embeddedFont>
      <p:font typeface="Righteous"/>
      <p:regular r:id="rId70"/>
    </p:embeddedFont>
    <p:embeddedFont>
      <p:font typeface="Proxima Nova Semibold"/>
      <p:regular r:id="rId71"/>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D87D60-75D1-45DC-B792-0B563BFC3F6F}">
  <a:tblStyle styleId="{B8D87D60-75D1-45DC-B792-0B563BFC3F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Righteou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4.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6.xml"/><Relationship Id="rId66" Type="http://schemas.openxmlformats.org/officeDocument/2006/relationships/font" Target="fonts/ComicNeue-regular.fntdata"/><Relationship Id="rId21" Type="http://schemas.openxmlformats.org/officeDocument/2006/relationships/slide" Target="slides/slide15.xml"/><Relationship Id="rId65" Type="http://schemas.openxmlformats.org/officeDocument/2006/relationships/font" Target="fonts/BebasNeue-regular.fntdata"/><Relationship Id="rId24" Type="http://schemas.openxmlformats.org/officeDocument/2006/relationships/slide" Target="slides/slide18.xml"/><Relationship Id="rId68" Type="http://schemas.openxmlformats.org/officeDocument/2006/relationships/font" Target="fonts/ComicNeue-italic.fntdata"/><Relationship Id="rId23" Type="http://schemas.openxmlformats.org/officeDocument/2006/relationships/slide" Target="slides/slide17.xml"/><Relationship Id="rId67" Type="http://schemas.openxmlformats.org/officeDocument/2006/relationships/font" Target="fonts/ComicNeue-bold.fntdata"/><Relationship Id="rId60" Type="http://schemas.openxmlformats.org/officeDocument/2006/relationships/font" Target="fonts/RobotoMedium-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micNeue-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RobotoMedium-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cafb401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cafb401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cc07f8bc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cc07f8bc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cc07f8bc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cc07f8bc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cc07f8bc7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cc07f8bc7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caf1dbea9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caf1dbea9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cc07f8bc7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cc07f8bc7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cc07f8bc7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cc07f8bc7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cc07f8bc7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ecc07f8bc7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cc07f8bc7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cc07f8bc7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ef566d8a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eef566d8a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efd4d17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efd4d17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caf1dbd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caf1dbd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efd4d17d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eefd4d17d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ef566d8a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ef566d8a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efd4d17d7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efd4d17d7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ef566d8a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ef566d8a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ef566d8a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ef566d8a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ef566d8a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ef566d8a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efd4d17d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efd4d17d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eea622f044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eea622f044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efd4d17d7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efd4d17d7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eefd4d17d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eefd4d17d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cafb401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cafb401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efd4d17d7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efd4d17d7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eefd4d17d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efd4d17d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ea622f044_0_9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ea622f044_0_9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ea622f044_0_9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ea622f044_0_9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eea622f044_0_9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eea622f044_0_9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eea622f044_0_9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eea622f044_0_9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eea622f044_0_9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eea622f044_0_9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geea622f044_0_1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eea622f044_0_1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eea622f044_0_12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7" name="Google Shape;4667;geea622f044_0_1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5" name="Shape 4835"/>
        <p:cNvGrpSpPr/>
        <p:nvPr/>
      </p:nvGrpSpPr>
      <p:grpSpPr>
        <a:xfrm>
          <a:off x="0" y="0"/>
          <a:ext cx="0" cy="0"/>
          <a:chOff x="0" y="0"/>
          <a:chExt cx="0" cy="0"/>
        </a:xfrm>
      </p:grpSpPr>
      <p:sp>
        <p:nvSpPr>
          <p:cNvPr id="4836" name="Google Shape;4836;geea622f044_0_1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7" name="Google Shape;4837;geea622f044_0_1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caf1dbd2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caf1dbd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0" name="Shape 5240"/>
        <p:cNvGrpSpPr/>
        <p:nvPr/>
      </p:nvGrpSpPr>
      <p:grpSpPr>
        <a:xfrm>
          <a:off x="0" y="0"/>
          <a:ext cx="0" cy="0"/>
          <a:chOff x="0" y="0"/>
          <a:chExt cx="0" cy="0"/>
        </a:xfrm>
      </p:grpSpPr>
      <p:sp>
        <p:nvSpPr>
          <p:cNvPr id="5241" name="Google Shape;5241;geea622f044_0_1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2" name="Google Shape;5242;geea622f044_0_1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0" name="Shape 5620"/>
        <p:cNvGrpSpPr/>
        <p:nvPr/>
      </p:nvGrpSpPr>
      <p:grpSpPr>
        <a:xfrm>
          <a:off x="0" y="0"/>
          <a:ext cx="0" cy="0"/>
          <a:chOff x="0" y="0"/>
          <a:chExt cx="0" cy="0"/>
        </a:xfrm>
      </p:grpSpPr>
      <p:sp>
        <p:nvSpPr>
          <p:cNvPr id="5621" name="Google Shape;5621;geea622f044_0_13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2" name="Google Shape;5622;geea622f044_0_13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4" name="Shape 6034"/>
        <p:cNvGrpSpPr/>
        <p:nvPr/>
      </p:nvGrpSpPr>
      <p:grpSpPr>
        <a:xfrm>
          <a:off x="0" y="0"/>
          <a:ext cx="0" cy="0"/>
          <a:chOff x="0" y="0"/>
          <a:chExt cx="0" cy="0"/>
        </a:xfrm>
      </p:grpSpPr>
      <p:sp>
        <p:nvSpPr>
          <p:cNvPr id="6035" name="Google Shape;6035;geea622f044_0_14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6" name="Google Shape;6036;geea622f044_0_14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5" name="Shape 6395"/>
        <p:cNvGrpSpPr/>
        <p:nvPr/>
      </p:nvGrpSpPr>
      <p:grpSpPr>
        <a:xfrm>
          <a:off x="0" y="0"/>
          <a:ext cx="0" cy="0"/>
          <a:chOff x="0" y="0"/>
          <a:chExt cx="0" cy="0"/>
        </a:xfrm>
      </p:grpSpPr>
      <p:sp>
        <p:nvSpPr>
          <p:cNvPr id="6396" name="Google Shape;6396;geea622f044_0_14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7" name="Google Shape;6397;geea622f044_0_14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5" name="Shape 6905"/>
        <p:cNvGrpSpPr/>
        <p:nvPr/>
      </p:nvGrpSpPr>
      <p:grpSpPr>
        <a:xfrm>
          <a:off x="0" y="0"/>
          <a:ext cx="0" cy="0"/>
          <a:chOff x="0" y="0"/>
          <a:chExt cx="0" cy="0"/>
        </a:xfrm>
      </p:grpSpPr>
      <p:sp>
        <p:nvSpPr>
          <p:cNvPr id="6906" name="Google Shape;6906;geea622f044_0_15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7" name="Google Shape;6907;geea622f044_0_15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5" name="Shape 7525"/>
        <p:cNvGrpSpPr/>
        <p:nvPr/>
      </p:nvGrpSpPr>
      <p:grpSpPr>
        <a:xfrm>
          <a:off x="0" y="0"/>
          <a:ext cx="0" cy="0"/>
          <a:chOff x="0" y="0"/>
          <a:chExt cx="0" cy="0"/>
        </a:xfrm>
      </p:grpSpPr>
      <p:sp>
        <p:nvSpPr>
          <p:cNvPr id="7526" name="Google Shape;7526;geea622f044_0_15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7" name="Google Shape;7527;geea622f044_0_15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9" name="Shape 8119"/>
        <p:cNvGrpSpPr/>
        <p:nvPr/>
      </p:nvGrpSpPr>
      <p:grpSpPr>
        <a:xfrm>
          <a:off x="0" y="0"/>
          <a:ext cx="0" cy="0"/>
          <a:chOff x="0" y="0"/>
          <a:chExt cx="0" cy="0"/>
        </a:xfrm>
      </p:grpSpPr>
      <p:sp>
        <p:nvSpPr>
          <p:cNvPr id="8120" name="Google Shape;8120;geea622f044_0_16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1" name="Google Shape;8121;geea622f044_0_16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0" name="Shape 8440"/>
        <p:cNvGrpSpPr/>
        <p:nvPr/>
      </p:nvGrpSpPr>
      <p:grpSpPr>
        <a:xfrm>
          <a:off x="0" y="0"/>
          <a:ext cx="0" cy="0"/>
          <a:chOff x="0" y="0"/>
          <a:chExt cx="0" cy="0"/>
        </a:xfrm>
      </p:grpSpPr>
      <p:sp>
        <p:nvSpPr>
          <p:cNvPr id="8441" name="Google Shape;8441;geea622f044_0_16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2" name="Google Shape;8442;geea622f044_0_16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8" name="Shape 8748"/>
        <p:cNvGrpSpPr/>
        <p:nvPr/>
      </p:nvGrpSpPr>
      <p:grpSpPr>
        <a:xfrm>
          <a:off x="0" y="0"/>
          <a:ext cx="0" cy="0"/>
          <a:chOff x="0" y="0"/>
          <a:chExt cx="0" cy="0"/>
        </a:xfrm>
      </p:grpSpPr>
      <p:sp>
        <p:nvSpPr>
          <p:cNvPr id="8749" name="Google Shape;8749;geea622f044_0_18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0" name="Google Shape;8750;geea622f044_0_18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f1156a5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f1156a5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f1156a5b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f1156a5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caf1dbd2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caf1dbd2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caf1dbea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caf1dbea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cc07f8bc7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cc07f8bc7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3913" y="-30324"/>
            <a:ext cx="9251826" cy="5204149"/>
          </a:xfrm>
          <a:prstGeom prst="rect">
            <a:avLst/>
          </a:prstGeom>
          <a:noFill/>
          <a:ln>
            <a:noFill/>
          </a:ln>
        </p:spPr>
      </p:pic>
      <p:sp>
        <p:nvSpPr>
          <p:cNvPr id="10" name="Google Shape;10;p2"/>
          <p:cNvSpPr txBox="1"/>
          <p:nvPr>
            <p:ph type="ctrTitle"/>
          </p:nvPr>
        </p:nvSpPr>
        <p:spPr>
          <a:xfrm>
            <a:off x="4702600" y="671800"/>
            <a:ext cx="3802500" cy="33588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702600" y="3630700"/>
            <a:ext cx="38025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104175" y="36065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50725" y="8294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38225" y="7285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584225" y="4295800"/>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669000" y="18588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297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537575" y="4160800"/>
            <a:ext cx="203100" cy="2544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065700" y="47609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5575" y="5350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32825" y="2379505"/>
            <a:ext cx="280200" cy="3507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924150" y="829500"/>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pic>
        <p:nvPicPr>
          <p:cNvPr id="122" name="Google Shape;122;p11"/>
          <p:cNvPicPr preferRelativeResize="0"/>
          <p:nvPr/>
        </p:nvPicPr>
        <p:blipFill>
          <a:blip r:embed="rId2">
            <a:alphaModFix/>
          </a:blip>
          <a:stretch>
            <a:fillRect/>
          </a:stretch>
        </p:blipFill>
        <p:spPr>
          <a:xfrm>
            <a:off x="-96437" y="-64538"/>
            <a:ext cx="9336875" cy="5272576"/>
          </a:xfrm>
          <a:prstGeom prst="rect">
            <a:avLst/>
          </a:prstGeom>
          <a:noFill/>
          <a:ln>
            <a:noFill/>
          </a:ln>
        </p:spPr>
      </p:pic>
      <p:sp>
        <p:nvSpPr>
          <p:cNvPr id="123" name="Google Shape;123;p11"/>
          <p:cNvSpPr txBox="1"/>
          <p:nvPr>
            <p:ph hasCustomPrompt="1" type="title"/>
          </p:nvPr>
        </p:nvSpPr>
        <p:spPr>
          <a:xfrm>
            <a:off x="1284000" y="155847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1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4" name="Google Shape;124;p11"/>
          <p:cNvSpPr txBox="1"/>
          <p:nvPr>
            <p:ph idx="1" type="subTitle"/>
          </p:nvPr>
        </p:nvSpPr>
        <p:spPr>
          <a:xfrm>
            <a:off x="1284000" y="3069625"/>
            <a:ext cx="6576000" cy="44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5" name="Google Shape;125;p11"/>
          <p:cNvGrpSpPr/>
          <p:nvPr/>
        </p:nvGrpSpPr>
        <p:grpSpPr>
          <a:xfrm>
            <a:off x="682125" y="430125"/>
            <a:ext cx="7402225" cy="4005200"/>
            <a:chOff x="682125" y="430125"/>
            <a:chExt cx="7402225" cy="4005200"/>
          </a:xfrm>
        </p:grpSpPr>
        <p:sp>
          <p:nvSpPr>
            <p:cNvPr id="126" name="Google Shape;126;p11"/>
            <p:cNvSpPr/>
            <p:nvPr/>
          </p:nvSpPr>
          <p:spPr>
            <a:xfrm>
              <a:off x="3624375" y="4298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930150" y="939750"/>
              <a:ext cx="154200" cy="1932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3992875" y="636404"/>
              <a:ext cx="302100" cy="37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952650" y="2731700"/>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1723900" y="4301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682125" y="25820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1425750" y="3514225"/>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6537575" y="4160800"/>
              <a:ext cx="203100" cy="2544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4953150" y="967950"/>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5" name="Shape 1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6" name="Shape 136"/>
        <p:cNvGrpSpPr/>
        <p:nvPr/>
      </p:nvGrpSpPr>
      <p:grpSpPr>
        <a:xfrm>
          <a:off x="0" y="0"/>
          <a:ext cx="0" cy="0"/>
          <a:chOff x="0" y="0"/>
          <a:chExt cx="0" cy="0"/>
        </a:xfrm>
      </p:grpSpPr>
      <p:pic>
        <p:nvPicPr>
          <p:cNvPr id="137" name="Google Shape;137;p13"/>
          <p:cNvPicPr preferRelativeResize="0"/>
          <p:nvPr/>
        </p:nvPicPr>
        <p:blipFill>
          <a:blip r:embed="rId2">
            <a:alphaModFix/>
          </a:blip>
          <a:stretch>
            <a:fillRect/>
          </a:stretch>
        </p:blipFill>
        <p:spPr>
          <a:xfrm>
            <a:off x="-97049" y="-54588"/>
            <a:ext cx="9338098" cy="5252676"/>
          </a:xfrm>
          <a:prstGeom prst="rect">
            <a:avLst/>
          </a:prstGeom>
          <a:noFill/>
          <a:ln>
            <a:noFill/>
          </a:ln>
        </p:spPr>
      </p:pic>
      <p:sp>
        <p:nvSpPr>
          <p:cNvPr id="138" name="Google Shape;138;p13"/>
          <p:cNvSpPr txBox="1"/>
          <p:nvPr>
            <p:ph type="title"/>
          </p:nvPr>
        </p:nvSpPr>
        <p:spPr>
          <a:xfrm>
            <a:off x="720000" y="17131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13"/>
          <p:cNvSpPr txBox="1"/>
          <p:nvPr>
            <p:ph hasCustomPrompt="1" idx="2" type="title"/>
          </p:nvPr>
        </p:nvSpPr>
        <p:spPr>
          <a:xfrm>
            <a:off x="1181850" y="11496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idx="1" type="subTitle"/>
          </p:nvPr>
        </p:nvSpPr>
        <p:spPr>
          <a:xfrm>
            <a:off x="720000" y="23293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13"/>
          <p:cNvSpPr txBox="1"/>
          <p:nvPr>
            <p:ph idx="3" type="title"/>
          </p:nvPr>
        </p:nvSpPr>
        <p:spPr>
          <a:xfrm>
            <a:off x="3474631" y="17131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13"/>
          <p:cNvSpPr txBox="1"/>
          <p:nvPr>
            <p:ph hasCustomPrompt="1" idx="4" type="title"/>
          </p:nvPr>
        </p:nvSpPr>
        <p:spPr>
          <a:xfrm>
            <a:off x="3936481" y="11496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5" type="subTitle"/>
          </p:nvPr>
        </p:nvSpPr>
        <p:spPr>
          <a:xfrm>
            <a:off x="3474631" y="23293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13"/>
          <p:cNvSpPr txBox="1"/>
          <p:nvPr>
            <p:ph idx="6" type="title"/>
          </p:nvPr>
        </p:nvSpPr>
        <p:spPr>
          <a:xfrm>
            <a:off x="6229287" y="17131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13"/>
          <p:cNvSpPr txBox="1"/>
          <p:nvPr>
            <p:ph hasCustomPrompt="1" idx="7" type="title"/>
          </p:nvPr>
        </p:nvSpPr>
        <p:spPr>
          <a:xfrm>
            <a:off x="6691137" y="11496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idx="8" type="subTitle"/>
          </p:nvPr>
        </p:nvSpPr>
        <p:spPr>
          <a:xfrm>
            <a:off x="6229287" y="23293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13"/>
          <p:cNvSpPr txBox="1"/>
          <p:nvPr>
            <p:ph idx="9" type="title"/>
          </p:nvPr>
        </p:nvSpPr>
        <p:spPr>
          <a:xfrm>
            <a:off x="720000" y="35025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13"/>
          <p:cNvSpPr txBox="1"/>
          <p:nvPr>
            <p:ph hasCustomPrompt="1" idx="13" type="title"/>
          </p:nvPr>
        </p:nvSpPr>
        <p:spPr>
          <a:xfrm>
            <a:off x="1181850" y="29390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p:nvPr>
            <p:ph idx="14" type="subTitle"/>
          </p:nvPr>
        </p:nvSpPr>
        <p:spPr>
          <a:xfrm>
            <a:off x="720000" y="41187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13"/>
          <p:cNvSpPr txBox="1"/>
          <p:nvPr>
            <p:ph idx="15" type="title"/>
          </p:nvPr>
        </p:nvSpPr>
        <p:spPr>
          <a:xfrm>
            <a:off x="3474631" y="35025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13"/>
          <p:cNvSpPr txBox="1"/>
          <p:nvPr>
            <p:ph hasCustomPrompt="1" idx="16" type="title"/>
          </p:nvPr>
        </p:nvSpPr>
        <p:spPr>
          <a:xfrm>
            <a:off x="3936481" y="29390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p:nvPr>
            <p:ph idx="17" type="subTitle"/>
          </p:nvPr>
        </p:nvSpPr>
        <p:spPr>
          <a:xfrm>
            <a:off x="3474631" y="41187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13"/>
          <p:cNvSpPr txBox="1"/>
          <p:nvPr>
            <p:ph idx="18" type="title"/>
          </p:nvPr>
        </p:nvSpPr>
        <p:spPr>
          <a:xfrm>
            <a:off x="6229287" y="3502572"/>
            <a:ext cx="2199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13"/>
          <p:cNvSpPr txBox="1"/>
          <p:nvPr>
            <p:ph hasCustomPrompt="1" idx="19" type="title"/>
          </p:nvPr>
        </p:nvSpPr>
        <p:spPr>
          <a:xfrm>
            <a:off x="6691137" y="2939000"/>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p:nvPr>
            <p:ph idx="20" type="subTitle"/>
          </p:nvPr>
        </p:nvSpPr>
        <p:spPr>
          <a:xfrm>
            <a:off x="6229287" y="4118700"/>
            <a:ext cx="2199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6" name="Google Shape;156;p13"/>
          <p:cNvSpPr txBox="1"/>
          <p:nvPr>
            <p:ph idx="21"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7" name="Google Shape;157;p13"/>
          <p:cNvGrpSpPr/>
          <p:nvPr/>
        </p:nvGrpSpPr>
        <p:grpSpPr>
          <a:xfrm>
            <a:off x="447175" y="264250"/>
            <a:ext cx="8203800" cy="4135500"/>
            <a:chOff x="447175" y="264250"/>
            <a:chExt cx="8203800" cy="4135500"/>
          </a:xfrm>
        </p:grpSpPr>
        <p:sp>
          <p:nvSpPr>
            <p:cNvPr id="158" name="Google Shape;158;p13"/>
            <p:cNvSpPr/>
            <p:nvPr/>
          </p:nvSpPr>
          <p:spPr>
            <a:xfrm>
              <a:off x="8200475" y="50780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861400" y="2642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447175" y="262434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710700" y="362803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8541775" y="426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8526700" y="14642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4" name="Shape 164"/>
        <p:cNvGrpSpPr/>
        <p:nvPr/>
      </p:nvGrpSpPr>
      <p:grpSpPr>
        <a:xfrm>
          <a:off x="0" y="0"/>
          <a:ext cx="0" cy="0"/>
          <a:chOff x="0" y="0"/>
          <a:chExt cx="0" cy="0"/>
        </a:xfrm>
      </p:grpSpPr>
      <p:pic>
        <p:nvPicPr>
          <p:cNvPr id="165" name="Google Shape;165;p14"/>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166" name="Google Shape;166;p14"/>
          <p:cNvSpPr txBox="1"/>
          <p:nvPr>
            <p:ph type="title"/>
          </p:nvPr>
        </p:nvSpPr>
        <p:spPr>
          <a:xfrm>
            <a:off x="715100" y="3436600"/>
            <a:ext cx="55236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7" name="Google Shape;167;p14"/>
          <p:cNvSpPr txBox="1"/>
          <p:nvPr>
            <p:ph idx="1" type="subTitle"/>
          </p:nvPr>
        </p:nvSpPr>
        <p:spPr>
          <a:xfrm>
            <a:off x="715100" y="1115850"/>
            <a:ext cx="5523600" cy="228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1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8" name="Google Shape;168;p14"/>
          <p:cNvGrpSpPr/>
          <p:nvPr/>
        </p:nvGrpSpPr>
        <p:grpSpPr>
          <a:xfrm>
            <a:off x="264725" y="407792"/>
            <a:ext cx="8186725" cy="4027533"/>
            <a:chOff x="264725" y="407792"/>
            <a:chExt cx="8186725" cy="4027533"/>
          </a:xfrm>
        </p:grpSpPr>
        <p:sp>
          <p:nvSpPr>
            <p:cNvPr id="169" name="Google Shape;169;p14"/>
            <p:cNvSpPr/>
            <p:nvPr/>
          </p:nvSpPr>
          <p:spPr>
            <a:xfrm>
              <a:off x="2247600" y="4298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8209050" y="802950"/>
              <a:ext cx="242400" cy="303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992875" y="4077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099850" y="2904875"/>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316550" y="80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264725" y="34021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6132363" y="15267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4719600" y="3714100"/>
              <a:ext cx="203100" cy="2544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7684650" y="39062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78" name="Shape 178"/>
        <p:cNvGrpSpPr/>
        <p:nvPr/>
      </p:nvGrpSpPr>
      <p:grpSpPr>
        <a:xfrm>
          <a:off x="0" y="0"/>
          <a:ext cx="0" cy="0"/>
          <a:chOff x="0" y="0"/>
          <a:chExt cx="0" cy="0"/>
        </a:xfrm>
      </p:grpSpPr>
      <p:pic>
        <p:nvPicPr>
          <p:cNvPr id="179" name="Google Shape;179;p15"/>
          <p:cNvPicPr preferRelativeResize="0"/>
          <p:nvPr/>
        </p:nvPicPr>
        <p:blipFill>
          <a:blip r:embed="rId2">
            <a:alphaModFix/>
          </a:blip>
          <a:stretch>
            <a:fillRect/>
          </a:stretch>
        </p:blipFill>
        <p:spPr>
          <a:xfrm>
            <a:off x="-72025" y="-40512"/>
            <a:ext cx="9288049" cy="5224524"/>
          </a:xfrm>
          <a:prstGeom prst="rect">
            <a:avLst/>
          </a:prstGeom>
          <a:noFill/>
          <a:ln>
            <a:noFill/>
          </a:ln>
        </p:spPr>
      </p:pic>
      <p:sp>
        <p:nvSpPr>
          <p:cNvPr id="180" name="Google Shape;180;p15"/>
          <p:cNvSpPr txBox="1"/>
          <p:nvPr>
            <p:ph type="title"/>
          </p:nvPr>
        </p:nvSpPr>
        <p:spPr>
          <a:xfrm>
            <a:off x="715100" y="2308900"/>
            <a:ext cx="4025700" cy="1159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1" name="Google Shape;181;p15"/>
          <p:cNvSpPr txBox="1"/>
          <p:nvPr>
            <p:ph hasCustomPrompt="1" idx="2" type="title"/>
          </p:nvPr>
        </p:nvSpPr>
        <p:spPr>
          <a:xfrm>
            <a:off x="715100" y="1221675"/>
            <a:ext cx="3419400" cy="94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8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2" name="Google Shape;182;p15"/>
          <p:cNvSpPr txBox="1"/>
          <p:nvPr>
            <p:ph idx="1" type="subTitle"/>
          </p:nvPr>
        </p:nvSpPr>
        <p:spPr>
          <a:xfrm>
            <a:off x="715100" y="3649025"/>
            <a:ext cx="3513900" cy="46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83" name="Google Shape;183;p15"/>
          <p:cNvGrpSpPr/>
          <p:nvPr/>
        </p:nvGrpSpPr>
        <p:grpSpPr>
          <a:xfrm>
            <a:off x="301125" y="261400"/>
            <a:ext cx="8421775" cy="4476408"/>
            <a:chOff x="301125" y="261400"/>
            <a:chExt cx="8421775" cy="4476408"/>
          </a:xfrm>
        </p:grpSpPr>
        <p:sp>
          <p:nvSpPr>
            <p:cNvPr id="184" name="Google Shape;184;p15"/>
            <p:cNvSpPr/>
            <p:nvPr/>
          </p:nvSpPr>
          <p:spPr>
            <a:xfrm>
              <a:off x="761500" y="6067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301125" y="29630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2655250" y="447920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026100" y="13032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8013075" y="3982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8543200" y="1144755"/>
              <a:ext cx="179700" cy="225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486275" y="1605825"/>
              <a:ext cx="254400" cy="3189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4907825" y="2614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555525" y="43857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7946300" y="28262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94" name="Shape 194"/>
        <p:cNvGrpSpPr/>
        <p:nvPr/>
      </p:nvGrpSpPr>
      <p:grpSpPr>
        <a:xfrm>
          <a:off x="0" y="0"/>
          <a:ext cx="0" cy="0"/>
          <a:chOff x="0" y="0"/>
          <a:chExt cx="0" cy="0"/>
        </a:xfrm>
      </p:grpSpPr>
      <p:pic>
        <p:nvPicPr>
          <p:cNvPr id="195" name="Google Shape;195;p16"/>
          <p:cNvPicPr preferRelativeResize="0"/>
          <p:nvPr/>
        </p:nvPicPr>
        <p:blipFill>
          <a:blip r:embed="rId2">
            <a:alphaModFix/>
          </a:blip>
          <a:stretch>
            <a:fillRect/>
          </a:stretch>
        </p:blipFill>
        <p:spPr>
          <a:xfrm>
            <a:off x="-103076" y="-69763"/>
            <a:ext cx="9350152" cy="5283026"/>
          </a:xfrm>
          <a:prstGeom prst="rect">
            <a:avLst/>
          </a:prstGeom>
          <a:noFill/>
          <a:ln>
            <a:noFill/>
          </a:ln>
        </p:spPr>
      </p:pic>
      <p:sp>
        <p:nvSpPr>
          <p:cNvPr id="196" name="Google Shape;196;p16"/>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7" name="Google Shape;197;p16"/>
          <p:cNvGrpSpPr/>
          <p:nvPr/>
        </p:nvGrpSpPr>
        <p:grpSpPr>
          <a:xfrm>
            <a:off x="443950" y="568708"/>
            <a:ext cx="8182425" cy="4026833"/>
            <a:chOff x="443950" y="568708"/>
            <a:chExt cx="8182425" cy="4026833"/>
          </a:xfrm>
        </p:grpSpPr>
        <p:sp>
          <p:nvSpPr>
            <p:cNvPr id="198" name="Google Shape;198;p16"/>
            <p:cNvSpPr/>
            <p:nvPr/>
          </p:nvSpPr>
          <p:spPr>
            <a:xfrm>
              <a:off x="8222500" y="56870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8517175" y="26955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7885400" y="16663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rot="10800000">
              <a:off x="8374300" y="416925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rot="10800000">
              <a:off x="565225" y="423653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10800000">
              <a:off x="443950" y="2002866"/>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rot="10800000">
              <a:off x="1015100" y="3211866"/>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975075" y="703653"/>
              <a:ext cx="152400" cy="190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rot="10800000">
              <a:off x="5297875" y="4458741"/>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207" name="Shape 207"/>
        <p:cNvGrpSpPr/>
        <p:nvPr/>
      </p:nvGrpSpPr>
      <p:grpSpPr>
        <a:xfrm>
          <a:off x="0" y="0"/>
          <a:ext cx="0" cy="0"/>
          <a:chOff x="0" y="0"/>
          <a:chExt cx="0" cy="0"/>
        </a:xfrm>
      </p:grpSpPr>
      <p:pic>
        <p:nvPicPr>
          <p:cNvPr id="208" name="Google Shape;208;p17"/>
          <p:cNvPicPr preferRelativeResize="0"/>
          <p:nvPr/>
        </p:nvPicPr>
        <p:blipFill>
          <a:blip r:embed="rId2">
            <a:alphaModFix/>
          </a:blip>
          <a:stretch>
            <a:fillRect/>
          </a:stretch>
        </p:blipFill>
        <p:spPr>
          <a:xfrm flipH="1">
            <a:off x="-90738" y="-69763"/>
            <a:ext cx="9325475" cy="5283026"/>
          </a:xfrm>
          <a:prstGeom prst="rect">
            <a:avLst/>
          </a:prstGeom>
          <a:noFill/>
          <a:ln>
            <a:noFill/>
          </a:ln>
        </p:spPr>
      </p:pic>
      <p:sp>
        <p:nvSpPr>
          <p:cNvPr id="209" name="Google Shape;209;p17"/>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0" name="Google Shape;210;p17"/>
          <p:cNvGrpSpPr/>
          <p:nvPr/>
        </p:nvGrpSpPr>
        <p:grpSpPr>
          <a:xfrm>
            <a:off x="433300" y="880932"/>
            <a:ext cx="8357475" cy="3824543"/>
            <a:chOff x="433300" y="880932"/>
            <a:chExt cx="8357475" cy="3824543"/>
          </a:xfrm>
        </p:grpSpPr>
        <p:sp>
          <p:nvSpPr>
            <p:cNvPr id="211" name="Google Shape;211;p17"/>
            <p:cNvSpPr/>
            <p:nvPr/>
          </p:nvSpPr>
          <p:spPr>
            <a:xfrm>
              <a:off x="660500" y="880932"/>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1134300" y="1345825"/>
              <a:ext cx="237600" cy="297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433300" y="33024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3538450" y="45686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8029050" y="10177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8607475" y="2410625"/>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8510500" y="41228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5841775" y="4226600"/>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219" name="Shape 219"/>
        <p:cNvGrpSpPr/>
        <p:nvPr/>
      </p:nvGrpSpPr>
      <p:grpSpPr>
        <a:xfrm>
          <a:off x="0" y="0"/>
          <a:ext cx="0" cy="0"/>
          <a:chOff x="0" y="0"/>
          <a:chExt cx="0" cy="0"/>
        </a:xfrm>
      </p:grpSpPr>
      <p:pic>
        <p:nvPicPr>
          <p:cNvPr id="220" name="Google Shape;220;p18"/>
          <p:cNvPicPr preferRelativeResize="0"/>
          <p:nvPr/>
        </p:nvPicPr>
        <p:blipFill>
          <a:blip r:embed="rId2">
            <a:alphaModFix/>
          </a:blip>
          <a:stretch>
            <a:fillRect/>
          </a:stretch>
        </p:blipFill>
        <p:spPr>
          <a:xfrm>
            <a:off x="-60662" y="-34126"/>
            <a:ext cx="9265325" cy="5211751"/>
          </a:xfrm>
          <a:prstGeom prst="rect">
            <a:avLst/>
          </a:prstGeom>
          <a:noFill/>
          <a:ln>
            <a:noFill/>
          </a:ln>
        </p:spPr>
      </p:pic>
      <p:sp>
        <p:nvSpPr>
          <p:cNvPr id="221" name="Google Shape;221;p18"/>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2" name="Google Shape;222;p18"/>
          <p:cNvGrpSpPr/>
          <p:nvPr/>
        </p:nvGrpSpPr>
        <p:grpSpPr>
          <a:xfrm>
            <a:off x="280900" y="880932"/>
            <a:ext cx="8524250" cy="4000843"/>
            <a:chOff x="280900" y="880932"/>
            <a:chExt cx="8524250" cy="4000843"/>
          </a:xfrm>
        </p:grpSpPr>
        <p:sp>
          <p:nvSpPr>
            <p:cNvPr id="223" name="Google Shape;223;p18"/>
            <p:cNvSpPr/>
            <p:nvPr/>
          </p:nvSpPr>
          <p:spPr>
            <a:xfrm flipH="1">
              <a:off x="8454375" y="880932"/>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flipH="1">
              <a:off x="8695950" y="29428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flipH="1">
              <a:off x="6402825" y="4652275"/>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flipH="1">
              <a:off x="1085825" y="10177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280900" y="2410625"/>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flipH="1">
              <a:off x="451975" y="41228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3268275" y="4698627"/>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30" name="Shape 230"/>
        <p:cNvGrpSpPr/>
        <p:nvPr/>
      </p:nvGrpSpPr>
      <p:grpSpPr>
        <a:xfrm>
          <a:off x="0" y="0"/>
          <a:ext cx="0" cy="0"/>
          <a:chOff x="0" y="0"/>
          <a:chExt cx="0" cy="0"/>
        </a:xfrm>
      </p:grpSpPr>
      <p:pic>
        <p:nvPicPr>
          <p:cNvPr id="231" name="Google Shape;231;p19"/>
          <p:cNvPicPr preferRelativeResize="0"/>
          <p:nvPr/>
        </p:nvPicPr>
        <p:blipFill>
          <a:blip r:embed="rId2">
            <a:alphaModFix/>
          </a:blip>
          <a:stretch>
            <a:fillRect/>
          </a:stretch>
        </p:blipFill>
        <p:spPr>
          <a:xfrm>
            <a:off x="-74138" y="-41700"/>
            <a:ext cx="9292275" cy="5226900"/>
          </a:xfrm>
          <a:prstGeom prst="rect">
            <a:avLst/>
          </a:prstGeom>
          <a:noFill/>
          <a:ln>
            <a:noFill/>
          </a:ln>
        </p:spPr>
      </p:pic>
      <p:sp>
        <p:nvSpPr>
          <p:cNvPr id="232" name="Google Shape;232;p19"/>
          <p:cNvSpPr txBox="1"/>
          <p:nvPr>
            <p:ph idx="1" type="subTitle"/>
          </p:nvPr>
        </p:nvSpPr>
        <p:spPr>
          <a:xfrm>
            <a:off x="4981575" y="3133675"/>
            <a:ext cx="3447300" cy="98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19"/>
          <p:cNvSpPr txBox="1"/>
          <p:nvPr>
            <p:ph type="title"/>
          </p:nvPr>
        </p:nvSpPr>
        <p:spPr>
          <a:xfrm>
            <a:off x="4981575" y="944575"/>
            <a:ext cx="3447300" cy="218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4" name="Google Shape;234;p19"/>
          <p:cNvGrpSpPr/>
          <p:nvPr/>
        </p:nvGrpSpPr>
        <p:grpSpPr>
          <a:xfrm>
            <a:off x="529725" y="329525"/>
            <a:ext cx="8045050" cy="4499775"/>
            <a:chOff x="529725" y="329525"/>
            <a:chExt cx="8045050" cy="4499775"/>
          </a:xfrm>
        </p:grpSpPr>
        <p:sp>
          <p:nvSpPr>
            <p:cNvPr id="235" name="Google Shape;235;p19"/>
            <p:cNvSpPr/>
            <p:nvPr/>
          </p:nvSpPr>
          <p:spPr>
            <a:xfrm>
              <a:off x="7933775" y="5350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105300" y="329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685300" y="7591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529725" y="29630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19850" y="4157050"/>
              <a:ext cx="206400" cy="25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8465575" y="44153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2696150" y="46925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8276675" y="101057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4911600" y="157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244" name="Shape 244"/>
        <p:cNvGrpSpPr/>
        <p:nvPr/>
      </p:nvGrpSpPr>
      <p:grpSpPr>
        <a:xfrm>
          <a:off x="0" y="0"/>
          <a:ext cx="0" cy="0"/>
          <a:chOff x="0" y="0"/>
          <a:chExt cx="0" cy="0"/>
        </a:xfrm>
      </p:grpSpPr>
      <p:pic>
        <p:nvPicPr>
          <p:cNvPr id="245" name="Google Shape;245;p20"/>
          <p:cNvPicPr preferRelativeResize="0"/>
          <p:nvPr/>
        </p:nvPicPr>
        <p:blipFill>
          <a:blip r:embed="rId2">
            <a:alphaModFix/>
          </a:blip>
          <a:stretch>
            <a:fillRect/>
          </a:stretch>
        </p:blipFill>
        <p:spPr>
          <a:xfrm>
            <a:off x="-64449" y="-36250"/>
            <a:ext cx="9272899" cy="5216000"/>
          </a:xfrm>
          <a:prstGeom prst="rect">
            <a:avLst/>
          </a:prstGeom>
          <a:noFill/>
          <a:ln>
            <a:noFill/>
          </a:ln>
        </p:spPr>
      </p:pic>
      <p:sp>
        <p:nvSpPr>
          <p:cNvPr id="246" name="Google Shape;246;p20"/>
          <p:cNvSpPr txBox="1"/>
          <p:nvPr>
            <p:ph idx="1" type="subTitle"/>
          </p:nvPr>
        </p:nvSpPr>
        <p:spPr>
          <a:xfrm>
            <a:off x="791300" y="2744425"/>
            <a:ext cx="3447300" cy="82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0"/>
          <p:cNvSpPr txBox="1"/>
          <p:nvPr>
            <p:ph type="title"/>
          </p:nvPr>
        </p:nvSpPr>
        <p:spPr>
          <a:xfrm>
            <a:off x="791300" y="1577375"/>
            <a:ext cx="3447300" cy="113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8" name="Google Shape;248;p20"/>
          <p:cNvGrpSpPr/>
          <p:nvPr/>
        </p:nvGrpSpPr>
        <p:grpSpPr>
          <a:xfrm>
            <a:off x="895225" y="568700"/>
            <a:ext cx="7905200" cy="3820300"/>
            <a:chOff x="895225" y="568700"/>
            <a:chExt cx="7905200" cy="3820300"/>
          </a:xfrm>
        </p:grpSpPr>
        <p:sp>
          <p:nvSpPr>
            <p:cNvPr id="249" name="Google Shape;249;p20"/>
            <p:cNvSpPr/>
            <p:nvPr/>
          </p:nvSpPr>
          <p:spPr>
            <a:xfrm>
              <a:off x="8691225" y="19550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0"/>
            <p:cNvGrpSpPr/>
            <p:nvPr/>
          </p:nvGrpSpPr>
          <p:grpSpPr>
            <a:xfrm>
              <a:off x="895225" y="568700"/>
              <a:ext cx="7533675" cy="3820300"/>
              <a:chOff x="895225" y="568700"/>
              <a:chExt cx="7533675" cy="3820300"/>
            </a:xfrm>
          </p:grpSpPr>
          <p:sp>
            <p:nvSpPr>
              <p:cNvPr id="251" name="Google Shape;251;p20"/>
              <p:cNvSpPr/>
              <p:nvPr/>
            </p:nvSpPr>
            <p:spPr>
              <a:xfrm>
                <a:off x="8222500" y="56870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895225" y="108289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1412975" y="82728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966300" y="39893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2544475" y="42522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4646900" y="406980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1065000" y="4020000"/>
                <a:ext cx="164100" cy="205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4944775" y="5687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3508475" y="108288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53126" y="-53074"/>
            <a:ext cx="9250252" cy="5249649"/>
          </a:xfrm>
          <a:prstGeom prst="rect">
            <a:avLst/>
          </a:prstGeom>
          <a:noFill/>
          <a:ln>
            <a:noFill/>
          </a:ln>
        </p:spPr>
      </p:pic>
      <p:sp>
        <p:nvSpPr>
          <p:cNvPr id="25" name="Google Shape;25;p3"/>
          <p:cNvSpPr txBox="1"/>
          <p:nvPr>
            <p:ph type="title"/>
          </p:nvPr>
        </p:nvSpPr>
        <p:spPr>
          <a:xfrm>
            <a:off x="2741125" y="1964175"/>
            <a:ext cx="3661800" cy="1277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2862275" y="935550"/>
            <a:ext cx="3419400" cy="94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2741075" y="3286675"/>
            <a:ext cx="36618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 name="Google Shape;28;p3"/>
          <p:cNvGrpSpPr/>
          <p:nvPr/>
        </p:nvGrpSpPr>
        <p:grpSpPr>
          <a:xfrm>
            <a:off x="715100" y="398188"/>
            <a:ext cx="8297825" cy="4207063"/>
            <a:chOff x="715100" y="398188"/>
            <a:chExt cx="8297825" cy="4207063"/>
          </a:xfrm>
        </p:grpSpPr>
        <p:sp>
          <p:nvSpPr>
            <p:cNvPr id="29" name="Google Shape;29;p3"/>
            <p:cNvSpPr/>
            <p:nvPr/>
          </p:nvSpPr>
          <p:spPr>
            <a:xfrm>
              <a:off x="6281675" y="115752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330000" y="85135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15100" y="275457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926575" y="1218413"/>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903725" y="26177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220800" y="40955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273050" y="4262950"/>
              <a:ext cx="273300" cy="342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220250" y="674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212075" y="39818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260" name="Shape 260"/>
        <p:cNvGrpSpPr/>
        <p:nvPr/>
      </p:nvGrpSpPr>
      <p:grpSpPr>
        <a:xfrm>
          <a:off x="0" y="0"/>
          <a:ext cx="0" cy="0"/>
          <a:chOff x="0" y="0"/>
          <a:chExt cx="0" cy="0"/>
        </a:xfrm>
      </p:grpSpPr>
      <p:pic>
        <p:nvPicPr>
          <p:cNvPr id="261" name="Google Shape;261;p21"/>
          <p:cNvPicPr preferRelativeResize="0"/>
          <p:nvPr/>
        </p:nvPicPr>
        <p:blipFill>
          <a:blip r:embed="rId2">
            <a:alphaModFix/>
          </a:blip>
          <a:stretch>
            <a:fillRect/>
          </a:stretch>
        </p:blipFill>
        <p:spPr>
          <a:xfrm flipH="1">
            <a:off x="-93299" y="-71225"/>
            <a:ext cx="9330599" cy="5285950"/>
          </a:xfrm>
          <a:prstGeom prst="rect">
            <a:avLst/>
          </a:prstGeom>
          <a:noFill/>
          <a:ln>
            <a:noFill/>
          </a:ln>
        </p:spPr>
      </p:pic>
      <p:sp>
        <p:nvSpPr>
          <p:cNvPr id="262" name="Google Shape;262;p21"/>
          <p:cNvSpPr txBox="1"/>
          <p:nvPr>
            <p:ph idx="1" type="subTitle"/>
          </p:nvPr>
        </p:nvSpPr>
        <p:spPr>
          <a:xfrm>
            <a:off x="2078250" y="1030350"/>
            <a:ext cx="4987500" cy="110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1"/>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4" name="Google Shape;264;p21"/>
          <p:cNvGrpSpPr/>
          <p:nvPr/>
        </p:nvGrpSpPr>
        <p:grpSpPr>
          <a:xfrm>
            <a:off x="661225" y="880913"/>
            <a:ext cx="7822275" cy="4047087"/>
            <a:chOff x="661225" y="880913"/>
            <a:chExt cx="7822275" cy="4047087"/>
          </a:xfrm>
        </p:grpSpPr>
        <p:sp>
          <p:nvSpPr>
            <p:cNvPr id="265" name="Google Shape;265;p21"/>
            <p:cNvSpPr/>
            <p:nvPr/>
          </p:nvSpPr>
          <p:spPr>
            <a:xfrm>
              <a:off x="661225" y="157647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461725" y="880913"/>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867625" y="42868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7961225" y="1017713"/>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8222500" y="188472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8374300" y="346033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3305275" y="4722499"/>
              <a:ext cx="164100" cy="205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7550625" y="46085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
    <p:spTree>
      <p:nvGrpSpPr>
        <p:cNvPr id="273" name="Shape 273"/>
        <p:cNvGrpSpPr/>
        <p:nvPr/>
      </p:nvGrpSpPr>
      <p:grpSpPr>
        <a:xfrm>
          <a:off x="0" y="0"/>
          <a:ext cx="0" cy="0"/>
          <a:chOff x="0" y="0"/>
          <a:chExt cx="0" cy="0"/>
        </a:xfrm>
      </p:grpSpPr>
      <p:pic>
        <p:nvPicPr>
          <p:cNvPr id="274" name="Google Shape;274;p22"/>
          <p:cNvPicPr preferRelativeResize="0"/>
          <p:nvPr/>
        </p:nvPicPr>
        <p:blipFill>
          <a:blip r:embed="rId2">
            <a:alphaModFix/>
          </a:blip>
          <a:stretch>
            <a:fillRect/>
          </a:stretch>
        </p:blipFill>
        <p:spPr>
          <a:xfrm>
            <a:off x="-65813" y="-46250"/>
            <a:ext cx="9275626" cy="5236000"/>
          </a:xfrm>
          <a:prstGeom prst="rect">
            <a:avLst/>
          </a:prstGeom>
          <a:noFill/>
          <a:ln>
            <a:noFill/>
          </a:ln>
        </p:spPr>
      </p:pic>
      <p:sp>
        <p:nvSpPr>
          <p:cNvPr id="275" name="Google Shape;275;p22"/>
          <p:cNvSpPr txBox="1"/>
          <p:nvPr>
            <p:ph idx="1" type="body"/>
          </p:nvPr>
        </p:nvSpPr>
        <p:spPr>
          <a:xfrm>
            <a:off x="720000" y="1321700"/>
            <a:ext cx="7704000" cy="3286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Char char="●"/>
              <a:defRPr/>
            </a:lvl1pPr>
            <a:lvl2pPr indent="-317500" lvl="1" marL="914400" rtl="0">
              <a:lnSpc>
                <a:spcPct val="115000"/>
              </a:lnSpc>
              <a:spcBef>
                <a:spcPts val="0"/>
              </a:spcBef>
              <a:spcAft>
                <a:spcPts val="0"/>
              </a:spcAft>
              <a:buClr>
                <a:schemeClr val="dk1"/>
              </a:buClr>
              <a:buSzPts val="1400"/>
              <a:buChar char="○"/>
              <a:defRPr/>
            </a:lvl2pPr>
            <a:lvl3pPr indent="-317500" lvl="2" marL="1371600" rtl="0">
              <a:lnSpc>
                <a:spcPct val="115000"/>
              </a:lnSpc>
              <a:spcBef>
                <a:spcPts val="0"/>
              </a:spcBef>
              <a:spcAft>
                <a:spcPts val="0"/>
              </a:spcAft>
              <a:buClr>
                <a:schemeClr val="dk1"/>
              </a:buClr>
              <a:buSzPts val="1400"/>
              <a:buChar char="■"/>
              <a:defRPr/>
            </a:lvl3pPr>
            <a:lvl4pPr indent="-317500" lvl="3" marL="1828800" rtl="0">
              <a:lnSpc>
                <a:spcPct val="115000"/>
              </a:lnSpc>
              <a:spcBef>
                <a:spcPts val="0"/>
              </a:spcBef>
              <a:spcAft>
                <a:spcPts val="0"/>
              </a:spcAft>
              <a:buClr>
                <a:schemeClr val="dk1"/>
              </a:buClr>
              <a:buSzPts val="1400"/>
              <a:buChar char="●"/>
              <a:defRPr/>
            </a:lvl4pPr>
            <a:lvl5pPr indent="-317500" lvl="4" marL="2286000" rtl="0">
              <a:lnSpc>
                <a:spcPct val="115000"/>
              </a:lnSpc>
              <a:spcBef>
                <a:spcPts val="0"/>
              </a:spcBef>
              <a:spcAft>
                <a:spcPts val="0"/>
              </a:spcAft>
              <a:buClr>
                <a:schemeClr val="dk1"/>
              </a:buClr>
              <a:buSzPts val="1400"/>
              <a:buChar char="○"/>
              <a:defRPr/>
            </a:lvl5pPr>
            <a:lvl6pPr indent="-317500" lvl="5" marL="2743200" rtl="0">
              <a:lnSpc>
                <a:spcPct val="115000"/>
              </a:lnSpc>
              <a:spcBef>
                <a:spcPts val="0"/>
              </a:spcBef>
              <a:spcAft>
                <a:spcPts val="0"/>
              </a:spcAft>
              <a:buClr>
                <a:schemeClr val="dk1"/>
              </a:buClr>
              <a:buSzPts val="1400"/>
              <a:buChar char="■"/>
              <a:defRPr/>
            </a:lvl6pPr>
            <a:lvl7pPr indent="-317500" lvl="6" marL="3200400" rtl="0">
              <a:lnSpc>
                <a:spcPct val="115000"/>
              </a:lnSpc>
              <a:spcBef>
                <a:spcPts val="0"/>
              </a:spcBef>
              <a:spcAft>
                <a:spcPts val="0"/>
              </a:spcAft>
              <a:buClr>
                <a:schemeClr val="dk1"/>
              </a:buClr>
              <a:buSzPts val="1400"/>
              <a:buChar char="●"/>
              <a:defRPr/>
            </a:lvl7pPr>
            <a:lvl8pPr indent="-317500" lvl="7" marL="3657600" rtl="0">
              <a:lnSpc>
                <a:spcPct val="115000"/>
              </a:lnSpc>
              <a:spcBef>
                <a:spcPts val="0"/>
              </a:spcBef>
              <a:spcAft>
                <a:spcPts val="0"/>
              </a:spcAft>
              <a:buClr>
                <a:schemeClr val="dk1"/>
              </a:buClr>
              <a:buSzPts val="1400"/>
              <a:buChar char="○"/>
              <a:defRPr/>
            </a:lvl8pPr>
            <a:lvl9pPr indent="-317500" lvl="8" marL="4114800" rtl="0">
              <a:lnSpc>
                <a:spcPct val="115000"/>
              </a:lnSpc>
              <a:spcBef>
                <a:spcPts val="0"/>
              </a:spcBef>
              <a:spcAft>
                <a:spcPts val="0"/>
              </a:spcAft>
              <a:buClr>
                <a:schemeClr val="dk1"/>
              </a:buClr>
              <a:buSzPts val="1400"/>
              <a:buChar char="■"/>
              <a:defRPr/>
            </a:lvl9pPr>
          </a:lstStyle>
          <a:p/>
        </p:txBody>
      </p:sp>
      <p:sp>
        <p:nvSpPr>
          <p:cNvPr id="276" name="Google Shape;276;p22"/>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7" name="Google Shape;277;p22"/>
          <p:cNvGrpSpPr/>
          <p:nvPr/>
        </p:nvGrpSpPr>
        <p:grpSpPr>
          <a:xfrm>
            <a:off x="326275" y="844800"/>
            <a:ext cx="8359700" cy="3899800"/>
            <a:chOff x="326275" y="844800"/>
            <a:chExt cx="8359700" cy="3899800"/>
          </a:xfrm>
        </p:grpSpPr>
        <p:sp>
          <p:nvSpPr>
            <p:cNvPr id="278" name="Google Shape;278;p22"/>
            <p:cNvSpPr/>
            <p:nvPr/>
          </p:nvSpPr>
          <p:spPr>
            <a:xfrm>
              <a:off x="1241775" y="46078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326275" y="2238383"/>
              <a:ext cx="203100" cy="2547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8373675" y="1239975"/>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5075000" y="3024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8576775" y="43108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759725" y="8448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676050" y="3806325"/>
              <a:ext cx="268200" cy="3360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7717975" y="19335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4669800" y="44470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87" name="Shape 287"/>
        <p:cNvGrpSpPr/>
        <p:nvPr/>
      </p:nvGrpSpPr>
      <p:grpSpPr>
        <a:xfrm>
          <a:off x="0" y="0"/>
          <a:ext cx="0" cy="0"/>
          <a:chOff x="0" y="0"/>
          <a:chExt cx="0" cy="0"/>
        </a:xfrm>
      </p:grpSpPr>
      <p:pic>
        <p:nvPicPr>
          <p:cNvPr id="288" name="Google Shape;288;p23"/>
          <p:cNvPicPr preferRelativeResize="0"/>
          <p:nvPr/>
        </p:nvPicPr>
        <p:blipFill rotWithShape="1">
          <a:blip r:embed="rId2">
            <a:alphaModFix/>
          </a:blip>
          <a:srcRect b="18526" l="7607" r="12901" t="0"/>
          <a:stretch/>
        </p:blipFill>
        <p:spPr>
          <a:xfrm>
            <a:off x="-60600" y="-34200"/>
            <a:ext cx="9265200" cy="5211900"/>
          </a:xfrm>
          <a:prstGeom prst="rect">
            <a:avLst/>
          </a:prstGeom>
          <a:noFill/>
          <a:ln>
            <a:noFill/>
          </a:ln>
        </p:spPr>
      </p:pic>
      <p:sp>
        <p:nvSpPr>
          <p:cNvPr id="289" name="Google Shape;289;p23"/>
          <p:cNvSpPr txBox="1"/>
          <p:nvPr>
            <p:ph type="title"/>
          </p:nvPr>
        </p:nvSpPr>
        <p:spPr>
          <a:xfrm>
            <a:off x="872400" y="27206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23"/>
          <p:cNvSpPr txBox="1"/>
          <p:nvPr>
            <p:ph idx="1" type="subTitle"/>
          </p:nvPr>
        </p:nvSpPr>
        <p:spPr>
          <a:xfrm>
            <a:off x="872400" y="3230975"/>
            <a:ext cx="23364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3"/>
          <p:cNvSpPr txBox="1"/>
          <p:nvPr>
            <p:ph idx="2" type="title"/>
          </p:nvPr>
        </p:nvSpPr>
        <p:spPr>
          <a:xfrm>
            <a:off x="3403800" y="27206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2" name="Google Shape;292;p23"/>
          <p:cNvSpPr txBox="1"/>
          <p:nvPr>
            <p:ph idx="3" type="subTitle"/>
          </p:nvPr>
        </p:nvSpPr>
        <p:spPr>
          <a:xfrm>
            <a:off x="3403800" y="3230982"/>
            <a:ext cx="23364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3"/>
          <p:cNvSpPr txBox="1"/>
          <p:nvPr>
            <p:ph idx="4" type="title"/>
          </p:nvPr>
        </p:nvSpPr>
        <p:spPr>
          <a:xfrm>
            <a:off x="5935200" y="272063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4" name="Google Shape;294;p23"/>
          <p:cNvSpPr txBox="1"/>
          <p:nvPr>
            <p:ph idx="5" type="subTitle"/>
          </p:nvPr>
        </p:nvSpPr>
        <p:spPr>
          <a:xfrm>
            <a:off x="5935200" y="3230982"/>
            <a:ext cx="23364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3"/>
          <p:cNvSpPr txBox="1"/>
          <p:nvPr>
            <p:ph idx="6"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6" name="Google Shape;296;p23"/>
          <p:cNvGrpSpPr/>
          <p:nvPr/>
        </p:nvGrpSpPr>
        <p:grpSpPr>
          <a:xfrm>
            <a:off x="370975" y="479233"/>
            <a:ext cx="8280000" cy="4197655"/>
            <a:chOff x="370975" y="479233"/>
            <a:chExt cx="8280000" cy="4197655"/>
          </a:xfrm>
        </p:grpSpPr>
        <p:sp>
          <p:nvSpPr>
            <p:cNvPr id="297" name="Google Shape;297;p23"/>
            <p:cNvSpPr/>
            <p:nvPr/>
          </p:nvSpPr>
          <p:spPr>
            <a:xfrm>
              <a:off x="8297125" y="47923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8541775" y="426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8162400" y="25957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370975" y="285294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558300" y="385663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3149100" y="454008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872400" y="152013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5667375" y="4219575"/>
              <a:ext cx="279300" cy="3021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05" name="Shape 305"/>
        <p:cNvGrpSpPr/>
        <p:nvPr/>
      </p:nvGrpSpPr>
      <p:grpSpPr>
        <a:xfrm>
          <a:off x="0" y="0"/>
          <a:ext cx="0" cy="0"/>
          <a:chOff x="0" y="0"/>
          <a:chExt cx="0" cy="0"/>
        </a:xfrm>
      </p:grpSpPr>
      <p:pic>
        <p:nvPicPr>
          <p:cNvPr id="306" name="Google Shape;306;p24"/>
          <p:cNvPicPr preferRelativeResize="0"/>
          <p:nvPr/>
        </p:nvPicPr>
        <p:blipFill>
          <a:blip r:embed="rId2">
            <a:alphaModFix/>
          </a:blip>
          <a:stretch>
            <a:fillRect/>
          </a:stretch>
        </p:blipFill>
        <p:spPr>
          <a:xfrm>
            <a:off x="-129162" y="-107662"/>
            <a:ext cx="9402324" cy="5358824"/>
          </a:xfrm>
          <a:prstGeom prst="rect">
            <a:avLst/>
          </a:prstGeom>
          <a:noFill/>
          <a:ln>
            <a:noFill/>
          </a:ln>
        </p:spPr>
      </p:pic>
      <p:sp>
        <p:nvSpPr>
          <p:cNvPr id="307" name="Google Shape;307;p24"/>
          <p:cNvSpPr txBox="1"/>
          <p:nvPr>
            <p:ph type="title"/>
          </p:nvPr>
        </p:nvSpPr>
        <p:spPr>
          <a:xfrm>
            <a:off x="1959913" y="1420275"/>
            <a:ext cx="247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24"/>
          <p:cNvSpPr txBox="1"/>
          <p:nvPr>
            <p:ph idx="1" type="subTitle"/>
          </p:nvPr>
        </p:nvSpPr>
        <p:spPr>
          <a:xfrm>
            <a:off x="1959913" y="1912385"/>
            <a:ext cx="2477100" cy="7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4"/>
          <p:cNvSpPr txBox="1"/>
          <p:nvPr>
            <p:ph idx="2" type="title"/>
          </p:nvPr>
        </p:nvSpPr>
        <p:spPr>
          <a:xfrm>
            <a:off x="4706965" y="1420275"/>
            <a:ext cx="247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24"/>
          <p:cNvSpPr txBox="1"/>
          <p:nvPr>
            <p:ph idx="3" type="subTitle"/>
          </p:nvPr>
        </p:nvSpPr>
        <p:spPr>
          <a:xfrm>
            <a:off x="4706965" y="1912385"/>
            <a:ext cx="2477100" cy="716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4"/>
          <p:cNvSpPr txBox="1"/>
          <p:nvPr>
            <p:ph idx="4" type="title"/>
          </p:nvPr>
        </p:nvSpPr>
        <p:spPr>
          <a:xfrm>
            <a:off x="1959913" y="2963850"/>
            <a:ext cx="247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2" name="Google Shape;312;p24"/>
          <p:cNvSpPr txBox="1"/>
          <p:nvPr>
            <p:ph idx="5" type="subTitle"/>
          </p:nvPr>
        </p:nvSpPr>
        <p:spPr>
          <a:xfrm>
            <a:off x="1959913" y="3454986"/>
            <a:ext cx="2477100" cy="7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24"/>
          <p:cNvSpPr txBox="1"/>
          <p:nvPr>
            <p:ph idx="6" type="title"/>
          </p:nvPr>
        </p:nvSpPr>
        <p:spPr>
          <a:xfrm>
            <a:off x="4706965" y="2963850"/>
            <a:ext cx="247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24"/>
          <p:cNvSpPr txBox="1"/>
          <p:nvPr>
            <p:ph idx="7" type="subTitle"/>
          </p:nvPr>
        </p:nvSpPr>
        <p:spPr>
          <a:xfrm>
            <a:off x="4706965" y="3454986"/>
            <a:ext cx="2477100" cy="716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4"/>
          <p:cNvSpPr txBox="1"/>
          <p:nvPr>
            <p:ph idx="8"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6" name="Google Shape;316;p24"/>
          <p:cNvGrpSpPr/>
          <p:nvPr/>
        </p:nvGrpSpPr>
        <p:grpSpPr>
          <a:xfrm>
            <a:off x="501150" y="398200"/>
            <a:ext cx="8221750" cy="4453350"/>
            <a:chOff x="501150" y="398200"/>
            <a:chExt cx="8221750" cy="4453350"/>
          </a:xfrm>
        </p:grpSpPr>
        <p:sp>
          <p:nvSpPr>
            <p:cNvPr id="317" name="Google Shape;317;p24"/>
            <p:cNvSpPr/>
            <p:nvPr/>
          </p:nvSpPr>
          <p:spPr>
            <a:xfrm>
              <a:off x="761500" y="6067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501150" y="29794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2047375" y="440375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8578450" y="31162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013075" y="3982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8543200" y="1144755"/>
              <a:ext cx="179700" cy="225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4984125" y="47147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324" name="Shape 324"/>
        <p:cNvGrpSpPr/>
        <p:nvPr/>
      </p:nvGrpSpPr>
      <p:grpSpPr>
        <a:xfrm>
          <a:off x="0" y="0"/>
          <a:ext cx="0" cy="0"/>
          <a:chOff x="0" y="0"/>
          <a:chExt cx="0" cy="0"/>
        </a:xfrm>
      </p:grpSpPr>
      <p:pic>
        <p:nvPicPr>
          <p:cNvPr id="325" name="Google Shape;325;p25"/>
          <p:cNvPicPr preferRelativeResize="0"/>
          <p:nvPr/>
        </p:nvPicPr>
        <p:blipFill>
          <a:blip r:embed="rId2">
            <a:alphaModFix/>
          </a:blip>
          <a:stretch>
            <a:fillRect/>
          </a:stretch>
        </p:blipFill>
        <p:spPr>
          <a:xfrm>
            <a:off x="-53076" y="-39062"/>
            <a:ext cx="9250151" cy="5221625"/>
          </a:xfrm>
          <a:prstGeom prst="rect">
            <a:avLst/>
          </a:prstGeom>
          <a:noFill/>
          <a:ln>
            <a:noFill/>
          </a:ln>
        </p:spPr>
      </p:pic>
      <p:sp>
        <p:nvSpPr>
          <p:cNvPr id="326" name="Google Shape;326;p25"/>
          <p:cNvSpPr txBox="1"/>
          <p:nvPr>
            <p:ph type="title"/>
          </p:nvPr>
        </p:nvSpPr>
        <p:spPr>
          <a:xfrm>
            <a:off x="719988" y="1420275"/>
            <a:ext cx="2307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25"/>
          <p:cNvSpPr txBox="1"/>
          <p:nvPr>
            <p:ph idx="1" type="subTitle"/>
          </p:nvPr>
        </p:nvSpPr>
        <p:spPr>
          <a:xfrm>
            <a:off x="719988" y="2006800"/>
            <a:ext cx="2307300" cy="71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5"/>
          <p:cNvSpPr txBox="1"/>
          <p:nvPr>
            <p:ph idx="2" type="title"/>
          </p:nvPr>
        </p:nvSpPr>
        <p:spPr>
          <a:xfrm>
            <a:off x="6116700" y="1420275"/>
            <a:ext cx="2307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25"/>
          <p:cNvSpPr txBox="1"/>
          <p:nvPr>
            <p:ph idx="3" type="subTitle"/>
          </p:nvPr>
        </p:nvSpPr>
        <p:spPr>
          <a:xfrm>
            <a:off x="6116700" y="2006800"/>
            <a:ext cx="2307300" cy="71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25"/>
          <p:cNvSpPr txBox="1"/>
          <p:nvPr>
            <p:ph idx="4" type="title"/>
          </p:nvPr>
        </p:nvSpPr>
        <p:spPr>
          <a:xfrm>
            <a:off x="719988" y="3040049"/>
            <a:ext cx="2307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25"/>
          <p:cNvSpPr txBox="1"/>
          <p:nvPr>
            <p:ph idx="5" type="subTitle"/>
          </p:nvPr>
        </p:nvSpPr>
        <p:spPr>
          <a:xfrm>
            <a:off x="719988" y="3625600"/>
            <a:ext cx="2307300" cy="71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25"/>
          <p:cNvSpPr txBox="1"/>
          <p:nvPr>
            <p:ph idx="6" type="title"/>
          </p:nvPr>
        </p:nvSpPr>
        <p:spPr>
          <a:xfrm>
            <a:off x="6116700" y="3040049"/>
            <a:ext cx="2307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25"/>
          <p:cNvSpPr txBox="1"/>
          <p:nvPr>
            <p:ph idx="7" type="subTitle"/>
          </p:nvPr>
        </p:nvSpPr>
        <p:spPr>
          <a:xfrm>
            <a:off x="6116700" y="3625600"/>
            <a:ext cx="2307300" cy="71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25"/>
          <p:cNvSpPr txBox="1"/>
          <p:nvPr>
            <p:ph idx="8"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5" name="Google Shape;335;p25"/>
          <p:cNvGrpSpPr/>
          <p:nvPr/>
        </p:nvGrpSpPr>
        <p:grpSpPr>
          <a:xfrm>
            <a:off x="447175" y="340450"/>
            <a:ext cx="8203800" cy="4456175"/>
            <a:chOff x="447175" y="340450"/>
            <a:chExt cx="8203800" cy="4456175"/>
          </a:xfrm>
        </p:grpSpPr>
        <p:sp>
          <p:nvSpPr>
            <p:cNvPr id="336" name="Google Shape;336;p25"/>
            <p:cNvSpPr/>
            <p:nvPr/>
          </p:nvSpPr>
          <p:spPr>
            <a:xfrm>
              <a:off x="8200475" y="50780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1632800" y="340450"/>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47175" y="262434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1177425" y="629588"/>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8541775" y="426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526700" y="14642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2198125" y="46598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43" name="Shape 343"/>
        <p:cNvGrpSpPr/>
        <p:nvPr/>
      </p:nvGrpSpPr>
      <p:grpSpPr>
        <a:xfrm>
          <a:off x="0" y="0"/>
          <a:ext cx="0" cy="0"/>
          <a:chOff x="0" y="0"/>
          <a:chExt cx="0" cy="0"/>
        </a:xfrm>
      </p:grpSpPr>
      <p:pic>
        <p:nvPicPr>
          <p:cNvPr id="344" name="Google Shape;344;p26"/>
          <p:cNvPicPr preferRelativeResize="0"/>
          <p:nvPr/>
        </p:nvPicPr>
        <p:blipFill rotWithShape="1">
          <a:blip r:embed="rId2">
            <a:alphaModFix/>
          </a:blip>
          <a:srcRect b="18526" l="7607" r="12901" t="0"/>
          <a:stretch/>
        </p:blipFill>
        <p:spPr>
          <a:xfrm flipH="1">
            <a:off x="-47100" y="-26550"/>
            <a:ext cx="9238200" cy="5196600"/>
          </a:xfrm>
          <a:prstGeom prst="rect">
            <a:avLst/>
          </a:prstGeom>
          <a:noFill/>
          <a:ln>
            <a:noFill/>
          </a:ln>
        </p:spPr>
      </p:pic>
      <p:sp>
        <p:nvSpPr>
          <p:cNvPr id="345" name="Google Shape;345;p26"/>
          <p:cNvSpPr txBox="1"/>
          <p:nvPr>
            <p:ph type="title"/>
          </p:nvPr>
        </p:nvSpPr>
        <p:spPr>
          <a:xfrm>
            <a:off x="1121688" y="1882875"/>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26"/>
          <p:cNvSpPr txBox="1"/>
          <p:nvPr>
            <p:ph idx="1" type="subTitle"/>
          </p:nvPr>
        </p:nvSpPr>
        <p:spPr>
          <a:xfrm>
            <a:off x="1121688" y="2338240"/>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26"/>
          <p:cNvSpPr txBox="1"/>
          <p:nvPr>
            <p:ph idx="2" type="title"/>
          </p:nvPr>
        </p:nvSpPr>
        <p:spPr>
          <a:xfrm>
            <a:off x="3624888" y="1882875"/>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26"/>
          <p:cNvSpPr txBox="1"/>
          <p:nvPr>
            <p:ph idx="3" type="subTitle"/>
          </p:nvPr>
        </p:nvSpPr>
        <p:spPr>
          <a:xfrm>
            <a:off x="3624888" y="2338240"/>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26"/>
          <p:cNvSpPr txBox="1"/>
          <p:nvPr>
            <p:ph idx="4" type="title"/>
          </p:nvPr>
        </p:nvSpPr>
        <p:spPr>
          <a:xfrm>
            <a:off x="1121688" y="3759764"/>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26"/>
          <p:cNvSpPr txBox="1"/>
          <p:nvPr>
            <p:ph idx="5" type="subTitle"/>
          </p:nvPr>
        </p:nvSpPr>
        <p:spPr>
          <a:xfrm>
            <a:off x="1121688" y="4215129"/>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26"/>
          <p:cNvSpPr txBox="1"/>
          <p:nvPr>
            <p:ph idx="6" type="title"/>
          </p:nvPr>
        </p:nvSpPr>
        <p:spPr>
          <a:xfrm>
            <a:off x="3624888" y="3759764"/>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26"/>
          <p:cNvSpPr txBox="1"/>
          <p:nvPr>
            <p:ph idx="7" type="subTitle"/>
          </p:nvPr>
        </p:nvSpPr>
        <p:spPr>
          <a:xfrm>
            <a:off x="3624888" y="4215129"/>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26"/>
          <p:cNvSpPr txBox="1"/>
          <p:nvPr>
            <p:ph idx="8" type="title"/>
          </p:nvPr>
        </p:nvSpPr>
        <p:spPr>
          <a:xfrm>
            <a:off x="6128063" y="1882875"/>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 name="Google Shape;354;p26"/>
          <p:cNvSpPr txBox="1"/>
          <p:nvPr>
            <p:ph idx="9" type="subTitle"/>
          </p:nvPr>
        </p:nvSpPr>
        <p:spPr>
          <a:xfrm>
            <a:off x="6128063" y="2338245"/>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6"/>
          <p:cNvSpPr txBox="1"/>
          <p:nvPr>
            <p:ph idx="13" type="title"/>
          </p:nvPr>
        </p:nvSpPr>
        <p:spPr>
          <a:xfrm>
            <a:off x="6128063" y="3759754"/>
            <a:ext cx="18942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6" name="Google Shape;356;p26"/>
          <p:cNvSpPr txBox="1"/>
          <p:nvPr>
            <p:ph idx="14" type="subTitle"/>
          </p:nvPr>
        </p:nvSpPr>
        <p:spPr>
          <a:xfrm>
            <a:off x="6128063" y="4215125"/>
            <a:ext cx="18942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6"/>
          <p:cNvSpPr txBox="1"/>
          <p:nvPr>
            <p:ph idx="15"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spTree>
      <p:nvGrpSpPr>
        <p:cNvPr id="358" name="Shape 358"/>
        <p:cNvGrpSpPr/>
        <p:nvPr/>
      </p:nvGrpSpPr>
      <p:grpSpPr>
        <a:xfrm>
          <a:off x="0" y="0"/>
          <a:ext cx="0" cy="0"/>
          <a:chOff x="0" y="0"/>
          <a:chExt cx="0" cy="0"/>
        </a:xfrm>
      </p:grpSpPr>
      <p:pic>
        <p:nvPicPr>
          <p:cNvPr id="359" name="Google Shape;359;p27"/>
          <p:cNvPicPr preferRelativeResize="0"/>
          <p:nvPr/>
        </p:nvPicPr>
        <p:blipFill>
          <a:blip r:embed="rId2">
            <a:alphaModFix/>
          </a:blip>
          <a:stretch>
            <a:fillRect/>
          </a:stretch>
        </p:blipFill>
        <p:spPr>
          <a:xfrm>
            <a:off x="-67401" y="-37913"/>
            <a:ext cx="9278802" cy="5219326"/>
          </a:xfrm>
          <a:prstGeom prst="rect">
            <a:avLst/>
          </a:prstGeom>
          <a:noFill/>
          <a:ln>
            <a:noFill/>
          </a:ln>
        </p:spPr>
      </p:pic>
      <p:sp>
        <p:nvSpPr>
          <p:cNvPr id="360" name="Google Shape;360;p27"/>
          <p:cNvSpPr txBox="1"/>
          <p:nvPr>
            <p:ph type="title"/>
          </p:nvPr>
        </p:nvSpPr>
        <p:spPr>
          <a:xfrm>
            <a:off x="3960440" y="1392726"/>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27"/>
          <p:cNvSpPr txBox="1"/>
          <p:nvPr>
            <p:ph idx="1" type="subTitle"/>
          </p:nvPr>
        </p:nvSpPr>
        <p:spPr>
          <a:xfrm>
            <a:off x="3960440" y="1885164"/>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7"/>
          <p:cNvSpPr txBox="1"/>
          <p:nvPr>
            <p:ph idx="2" type="title"/>
          </p:nvPr>
        </p:nvSpPr>
        <p:spPr>
          <a:xfrm>
            <a:off x="3960440" y="2499464"/>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3" name="Google Shape;363;p27"/>
          <p:cNvSpPr txBox="1"/>
          <p:nvPr>
            <p:ph idx="3" type="subTitle"/>
          </p:nvPr>
        </p:nvSpPr>
        <p:spPr>
          <a:xfrm>
            <a:off x="3960440" y="2991901"/>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7"/>
          <p:cNvSpPr txBox="1"/>
          <p:nvPr>
            <p:ph idx="4" type="title"/>
          </p:nvPr>
        </p:nvSpPr>
        <p:spPr>
          <a:xfrm>
            <a:off x="3960440" y="3606211"/>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5" name="Google Shape;365;p27"/>
          <p:cNvSpPr txBox="1"/>
          <p:nvPr>
            <p:ph idx="5" type="subTitle"/>
          </p:nvPr>
        </p:nvSpPr>
        <p:spPr>
          <a:xfrm>
            <a:off x="3960440" y="4098649"/>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7"/>
          <p:cNvSpPr txBox="1"/>
          <p:nvPr>
            <p:ph idx="6" type="title"/>
          </p:nvPr>
        </p:nvSpPr>
        <p:spPr>
          <a:xfrm>
            <a:off x="6387442" y="3606211"/>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7" name="Google Shape;367;p27"/>
          <p:cNvSpPr txBox="1"/>
          <p:nvPr>
            <p:ph idx="7" type="subTitle"/>
          </p:nvPr>
        </p:nvSpPr>
        <p:spPr>
          <a:xfrm>
            <a:off x="6387442" y="4098649"/>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27"/>
          <p:cNvSpPr txBox="1"/>
          <p:nvPr>
            <p:ph idx="8" type="title"/>
          </p:nvPr>
        </p:nvSpPr>
        <p:spPr>
          <a:xfrm>
            <a:off x="6387453" y="1404226"/>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9" name="Google Shape;369;p27"/>
          <p:cNvSpPr txBox="1"/>
          <p:nvPr>
            <p:ph idx="9" type="subTitle"/>
          </p:nvPr>
        </p:nvSpPr>
        <p:spPr>
          <a:xfrm>
            <a:off x="6387453" y="1885164"/>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0" name="Google Shape;370;p27"/>
          <p:cNvSpPr txBox="1"/>
          <p:nvPr>
            <p:ph idx="13" type="title"/>
          </p:nvPr>
        </p:nvSpPr>
        <p:spPr>
          <a:xfrm>
            <a:off x="6387453" y="2499486"/>
            <a:ext cx="20079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1" name="Google Shape;371;p27"/>
          <p:cNvSpPr txBox="1"/>
          <p:nvPr>
            <p:ph idx="14" type="subTitle"/>
          </p:nvPr>
        </p:nvSpPr>
        <p:spPr>
          <a:xfrm>
            <a:off x="6387453" y="2991901"/>
            <a:ext cx="2007900" cy="43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27"/>
          <p:cNvSpPr txBox="1"/>
          <p:nvPr>
            <p:ph idx="15"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3" name="Google Shape;373;p27"/>
          <p:cNvGrpSpPr/>
          <p:nvPr/>
        </p:nvGrpSpPr>
        <p:grpSpPr>
          <a:xfrm>
            <a:off x="555250" y="403007"/>
            <a:ext cx="8306250" cy="4340393"/>
            <a:chOff x="555250" y="403007"/>
            <a:chExt cx="8306250" cy="4340393"/>
          </a:xfrm>
        </p:grpSpPr>
        <p:sp>
          <p:nvSpPr>
            <p:cNvPr id="374" name="Google Shape;374;p27"/>
            <p:cNvSpPr/>
            <p:nvPr/>
          </p:nvSpPr>
          <p:spPr>
            <a:xfrm>
              <a:off x="1662625" y="403007"/>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3182550" y="1913400"/>
              <a:ext cx="158400" cy="19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555250" y="1012050"/>
              <a:ext cx="158400" cy="19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749000" y="3606200"/>
              <a:ext cx="278100" cy="34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7764100" y="6928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8655100" y="2230232"/>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8545900" y="38808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2924725" y="46066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82" name="Shape 382"/>
        <p:cNvGrpSpPr/>
        <p:nvPr/>
      </p:nvGrpSpPr>
      <p:grpSpPr>
        <a:xfrm>
          <a:off x="0" y="0"/>
          <a:ext cx="0" cy="0"/>
          <a:chOff x="0" y="0"/>
          <a:chExt cx="0" cy="0"/>
        </a:xfrm>
      </p:grpSpPr>
      <p:pic>
        <p:nvPicPr>
          <p:cNvPr id="383" name="Google Shape;383;p28"/>
          <p:cNvPicPr preferRelativeResize="0"/>
          <p:nvPr/>
        </p:nvPicPr>
        <p:blipFill>
          <a:blip r:embed="rId2">
            <a:alphaModFix/>
          </a:blip>
          <a:stretch>
            <a:fillRect/>
          </a:stretch>
        </p:blipFill>
        <p:spPr>
          <a:xfrm>
            <a:off x="-89637" y="-62176"/>
            <a:ext cx="9323274" cy="5267851"/>
          </a:xfrm>
          <a:prstGeom prst="rect">
            <a:avLst/>
          </a:prstGeom>
          <a:noFill/>
          <a:ln>
            <a:noFill/>
          </a:ln>
        </p:spPr>
      </p:pic>
      <p:sp>
        <p:nvSpPr>
          <p:cNvPr id="384" name="Google Shape;384;p2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5" name="Google Shape;385;p28"/>
          <p:cNvSpPr txBox="1"/>
          <p:nvPr>
            <p:ph idx="1" type="subTitle"/>
          </p:nvPr>
        </p:nvSpPr>
        <p:spPr>
          <a:xfrm>
            <a:off x="1284000" y="1322225"/>
            <a:ext cx="65760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8"/>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7" name="Google Shape;387;p28"/>
          <p:cNvSpPr txBox="1"/>
          <p:nvPr>
            <p:ph idx="3" type="subTitle"/>
          </p:nvPr>
        </p:nvSpPr>
        <p:spPr>
          <a:xfrm>
            <a:off x="1284000" y="2778363"/>
            <a:ext cx="65760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8"/>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9" name="Google Shape;389;p28"/>
          <p:cNvSpPr txBox="1"/>
          <p:nvPr>
            <p:ph idx="5" type="subTitle"/>
          </p:nvPr>
        </p:nvSpPr>
        <p:spPr>
          <a:xfrm>
            <a:off x="1284000" y="4234513"/>
            <a:ext cx="65760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0" name="Google Shape;390;p28"/>
          <p:cNvGrpSpPr/>
          <p:nvPr/>
        </p:nvGrpSpPr>
        <p:grpSpPr>
          <a:xfrm>
            <a:off x="752025" y="290850"/>
            <a:ext cx="7590950" cy="4618750"/>
            <a:chOff x="752025" y="290850"/>
            <a:chExt cx="7590950" cy="4618750"/>
          </a:xfrm>
        </p:grpSpPr>
        <p:sp>
          <p:nvSpPr>
            <p:cNvPr id="391" name="Google Shape;391;p28"/>
            <p:cNvSpPr/>
            <p:nvPr/>
          </p:nvSpPr>
          <p:spPr>
            <a:xfrm>
              <a:off x="1284000" y="24556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752025" y="3713883"/>
              <a:ext cx="203100" cy="2547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7351350" y="11139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8233775" y="2391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7554450" y="43969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759725" y="5400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5100450" y="2908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3850075" y="47728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9" name="Shape 399"/>
        <p:cNvGrpSpPr/>
        <p:nvPr/>
      </p:nvGrpSpPr>
      <p:grpSpPr>
        <a:xfrm>
          <a:off x="0" y="0"/>
          <a:ext cx="0" cy="0"/>
          <a:chOff x="0" y="0"/>
          <a:chExt cx="0" cy="0"/>
        </a:xfrm>
      </p:grpSpPr>
      <p:pic>
        <p:nvPicPr>
          <p:cNvPr id="400" name="Google Shape;400;p29"/>
          <p:cNvPicPr preferRelativeResize="0"/>
          <p:nvPr/>
        </p:nvPicPr>
        <p:blipFill rotWithShape="1">
          <a:blip r:embed="rId2">
            <a:alphaModFix/>
          </a:blip>
          <a:srcRect b="18526" l="7607" r="12901" t="0"/>
          <a:stretch/>
        </p:blipFill>
        <p:spPr>
          <a:xfrm>
            <a:off x="-34200" y="-19200"/>
            <a:ext cx="9212400" cy="5181900"/>
          </a:xfrm>
          <a:prstGeom prst="rect">
            <a:avLst/>
          </a:prstGeom>
          <a:noFill/>
          <a:ln>
            <a:noFill/>
          </a:ln>
        </p:spPr>
      </p:pic>
      <p:sp>
        <p:nvSpPr>
          <p:cNvPr id="401" name="Google Shape;401;p29"/>
          <p:cNvSpPr txBox="1"/>
          <p:nvPr>
            <p:ph type="ctrTitle"/>
          </p:nvPr>
        </p:nvSpPr>
        <p:spPr>
          <a:xfrm>
            <a:off x="715100" y="535000"/>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2" name="Google Shape;402;p29"/>
          <p:cNvSpPr txBox="1"/>
          <p:nvPr>
            <p:ph idx="1" type="subTitle"/>
          </p:nvPr>
        </p:nvSpPr>
        <p:spPr>
          <a:xfrm>
            <a:off x="715100" y="1569725"/>
            <a:ext cx="4293900" cy="11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3" name="Google Shape;403;p29"/>
          <p:cNvSpPr txBox="1"/>
          <p:nvPr/>
        </p:nvSpPr>
        <p:spPr>
          <a:xfrm>
            <a:off x="715100" y="3270250"/>
            <a:ext cx="2716200" cy="923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2"/>
                </a:solidFill>
                <a:latin typeface="Comic Neue"/>
                <a:ea typeface="Comic Neue"/>
                <a:cs typeface="Comic Neue"/>
                <a:sym typeface="Comic Neue"/>
              </a:rPr>
              <a:t>CREDITS: This presentation template was created by </a:t>
            </a:r>
            <a:r>
              <a:rPr b="1" lang="en" sz="1200">
                <a:solidFill>
                  <a:schemeClr val="lt2"/>
                </a:solidFill>
                <a:uFill>
                  <a:noFill/>
                </a:uFill>
                <a:latin typeface="Comic Neue"/>
                <a:ea typeface="Comic Neue"/>
                <a:cs typeface="Comic Neue"/>
                <a:sym typeface="Comic Neue"/>
                <a:hlinkClick r:id="rId3">
                  <a:extLst>
                    <a:ext uri="{A12FA001-AC4F-418D-AE19-62706E023703}">
                      <ahyp:hlinkClr val="tx"/>
                    </a:ext>
                  </a:extLst>
                </a:hlinkClick>
              </a:rPr>
              <a:t>Slidesgo</a:t>
            </a:r>
            <a:r>
              <a:rPr lang="en" sz="1200">
                <a:solidFill>
                  <a:schemeClr val="lt2"/>
                </a:solidFill>
                <a:latin typeface="Comic Neue"/>
                <a:ea typeface="Comic Neue"/>
                <a:cs typeface="Comic Neue"/>
                <a:sym typeface="Comic Neue"/>
              </a:rPr>
              <a:t>, including icons by </a:t>
            </a:r>
            <a:r>
              <a:rPr b="1" lang="en" sz="1200">
                <a:solidFill>
                  <a:schemeClr val="lt2"/>
                </a:solidFill>
                <a:uFill>
                  <a:noFill/>
                </a:uFill>
                <a:latin typeface="Comic Neue"/>
                <a:ea typeface="Comic Neue"/>
                <a:cs typeface="Comic Neue"/>
                <a:sym typeface="Comic Neue"/>
                <a:hlinkClick r:id="rId4">
                  <a:extLst>
                    <a:ext uri="{A12FA001-AC4F-418D-AE19-62706E023703}">
                      <ahyp:hlinkClr val="tx"/>
                    </a:ext>
                  </a:extLst>
                </a:hlinkClick>
              </a:rPr>
              <a:t>Flaticon</a:t>
            </a:r>
            <a:r>
              <a:rPr lang="en" sz="1200">
                <a:solidFill>
                  <a:schemeClr val="lt2"/>
                </a:solidFill>
                <a:latin typeface="Comic Neue"/>
                <a:ea typeface="Comic Neue"/>
                <a:cs typeface="Comic Neue"/>
                <a:sym typeface="Comic Neue"/>
              </a:rPr>
              <a:t> and infographics &amp; images by </a:t>
            </a:r>
            <a:r>
              <a:rPr b="1" lang="en" sz="1200">
                <a:solidFill>
                  <a:schemeClr val="lt2"/>
                </a:solidFill>
                <a:uFill>
                  <a:noFill/>
                </a:uFill>
                <a:latin typeface="Comic Neue"/>
                <a:ea typeface="Comic Neue"/>
                <a:cs typeface="Comic Neue"/>
                <a:sym typeface="Comic Neue"/>
                <a:hlinkClick r:id="rId5">
                  <a:extLst>
                    <a:ext uri="{A12FA001-AC4F-418D-AE19-62706E023703}">
                      <ahyp:hlinkClr val="tx"/>
                    </a:ext>
                  </a:extLst>
                </a:hlinkClick>
              </a:rPr>
              <a:t>Freepik</a:t>
            </a:r>
            <a:endParaRPr b="1" sz="1200">
              <a:solidFill>
                <a:schemeClr val="lt2"/>
              </a:solidFill>
              <a:latin typeface="Comic Neue"/>
              <a:ea typeface="Comic Neue"/>
              <a:cs typeface="Comic Neue"/>
              <a:sym typeface="Comic Neue"/>
            </a:endParaRPr>
          </a:p>
        </p:txBody>
      </p:sp>
      <p:grpSp>
        <p:nvGrpSpPr>
          <p:cNvPr id="404" name="Google Shape;404;p29"/>
          <p:cNvGrpSpPr/>
          <p:nvPr/>
        </p:nvGrpSpPr>
        <p:grpSpPr>
          <a:xfrm>
            <a:off x="384725" y="210500"/>
            <a:ext cx="8149625" cy="4699127"/>
            <a:chOff x="384725" y="210500"/>
            <a:chExt cx="8149625" cy="4699127"/>
          </a:xfrm>
        </p:grpSpPr>
        <p:sp>
          <p:nvSpPr>
            <p:cNvPr id="405" name="Google Shape;405;p29"/>
            <p:cNvSpPr/>
            <p:nvPr/>
          </p:nvSpPr>
          <p:spPr>
            <a:xfrm>
              <a:off x="3786500" y="38833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7686275" y="6706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3595424" y="2112924"/>
              <a:ext cx="300300" cy="3762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8425150" y="2069675"/>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5902375" y="1233963"/>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3847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1304175" y="4764048"/>
              <a:ext cx="109200" cy="1371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4600425" y="2105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185100" y="4636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4771500" y="4705627"/>
              <a:ext cx="162900" cy="2040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5" name="Shape 415"/>
        <p:cNvGrpSpPr/>
        <p:nvPr/>
      </p:nvGrpSpPr>
      <p:grpSpPr>
        <a:xfrm>
          <a:off x="0" y="0"/>
          <a:ext cx="0" cy="0"/>
          <a:chOff x="0" y="0"/>
          <a:chExt cx="0" cy="0"/>
        </a:xfrm>
      </p:grpSpPr>
      <p:pic>
        <p:nvPicPr>
          <p:cNvPr id="416" name="Google Shape;416;p30"/>
          <p:cNvPicPr preferRelativeResize="0"/>
          <p:nvPr/>
        </p:nvPicPr>
        <p:blipFill>
          <a:blip r:embed="rId2">
            <a:alphaModFix/>
          </a:blip>
          <a:stretch>
            <a:fillRect/>
          </a:stretch>
        </p:blipFill>
        <p:spPr>
          <a:xfrm>
            <a:off x="-89637" y="-62176"/>
            <a:ext cx="9323274" cy="5267851"/>
          </a:xfrm>
          <a:prstGeom prst="rect">
            <a:avLst/>
          </a:prstGeom>
          <a:noFill/>
          <a:ln>
            <a:noFill/>
          </a:ln>
        </p:spPr>
      </p:pic>
      <p:sp>
        <p:nvSpPr>
          <p:cNvPr id="417" name="Google Shape;417;p30"/>
          <p:cNvSpPr/>
          <p:nvPr/>
        </p:nvSpPr>
        <p:spPr>
          <a:xfrm>
            <a:off x="1284000" y="24556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52025" y="3713883"/>
            <a:ext cx="203100" cy="2547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7351350" y="11139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8233775" y="2391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7554450" y="43969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759725" y="5400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4719450" y="2908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3850075" y="47728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pic>
        <p:nvPicPr>
          <p:cNvPr id="39" name="Google Shape;39;p4"/>
          <p:cNvPicPr preferRelativeResize="0"/>
          <p:nvPr/>
        </p:nvPicPr>
        <p:blipFill>
          <a:blip r:embed="rId2">
            <a:alphaModFix/>
          </a:blip>
          <a:stretch>
            <a:fillRect/>
          </a:stretch>
        </p:blipFill>
        <p:spPr>
          <a:xfrm>
            <a:off x="-60451" y="-43225"/>
            <a:ext cx="9264902" cy="5229951"/>
          </a:xfrm>
          <a:prstGeom prst="rect">
            <a:avLst/>
          </a:prstGeom>
          <a:noFill/>
          <a:ln>
            <a:noFill/>
          </a:ln>
        </p:spPr>
      </p:pic>
      <p:sp>
        <p:nvSpPr>
          <p:cNvPr id="40" name="Google Shape;40;p4"/>
          <p:cNvSpPr txBox="1"/>
          <p:nvPr>
            <p:ph idx="1" type="body"/>
          </p:nvPr>
        </p:nvSpPr>
        <p:spPr>
          <a:xfrm>
            <a:off x="720000" y="1321700"/>
            <a:ext cx="7704000" cy="3286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AutoNum type="arabicPeriod"/>
              <a:defRPr sz="12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41" name="Google Shape;41;p4"/>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2" name="Google Shape;42;p4"/>
          <p:cNvGrpSpPr/>
          <p:nvPr/>
        </p:nvGrpSpPr>
        <p:grpSpPr>
          <a:xfrm>
            <a:off x="605925" y="177125"/>
            <a:ext cx="8045050" cy="4499775"/>
            <a:chOff x="605925" y="177125"/>
            <a:chExt cx="8045050" cy="4499775"/>
          </a:xfrm>
        </p:grpSpPr>
        <p:sp>
          <p:nvSpPr>
            <p:cNvPr id="43" name="Google Shape;43;p4"/>
            <p:cNvSpPr/>
            <p:nvPr/>
          </p:nvSpPr>
          <p:spPr>
            <a:xfrm>
              <a:off x="8200475" y="6295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3181500" y="1771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61500" y="6067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059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7723125" y="2552225"/>
              <a:ext cx="206400" cy="25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541775" y="426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2772350" y="4540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8" name="Shape 42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29" name="Shape 429"/>
        <p:cNvGrpSpPr/>
        <p:nvPr/>
      </p:nvGrpSpPr>
      <p:grpSpPr>
        <a:xfrm>
          <a:off x="0" y="0"/>
          <a:ext cx="0" cy="0"/>
          <a:chOff x="0" y="0"/>
          <a:chExt cx="0" cy="0"/>
        </a:xfrm>
      </p:grpSpPr>
      <p:sp>
        <p:nvSpPr>
          <p:cNvPr id="430" name="Google Shape;430;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pic>
        <p:nvPicPr>
          <p:cNvPr id="51" name="Google Shape;51;p5"/>
          <p:cNvPicPr preferRelativeResize="0"/>
          <p:nvPr/>
        </p:nvPicPr>
        <p:blipFill>
          <a:blip r:embed="rId2">
            <a:alphaModFix/>
          </a:blip>
          <a:stretch>
            <a:fillRect/>
          </a:stretch>
        </p:blipFill>
        <p:spPr>
          <a:xfrm>
            <a:off x="-115387" y="-63313"/>
            <a:ext cx="9374774" cy="5270125"/>
          </a:xfrm>
          <a:prstGeom prst="rect">
            <a:avLst/>
          </a:prstGeom>
          <a:noFill/>
          <a:ln>
            <a:noFill/>
          </a:ln>
        </p:spPr>
      </p:pic>
      <p:sp>
        <p:nvSpPr>
          <p:cNvPr id="52" name="Google Shape;52;p5"/>
          <p:cNvSpPr txBox="1"/>
          <p:nvPr>
            <p:ph idx="1" type="subTitle"/>
          </p:nvPr>
        </p:nvSpPr>
        <p:spPr>
          <a:xfrm>
            <a:off x="1647050" y="2658820"/>
            <a:ext cx="2742000" cy="713400"/>
          </a:xfrm>
          <a:prstGeom prst="rect">
            <a:avLst/>
          </a:prstGeom>
          <a:effectLst>
            <a:outerShdw blurRad="42863" rotWithShape="0" algn="bl" dir="3000000" dist="47625">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53" name="Google Shape;53;p5"/>
          <p:cNvSpPr txBox="1"/>
          <p:nvPr>
            <p:ph idx="2" type="subTitle"/>
          </p:nvPr>
        </p:nvSpPr>
        <p:spPr>
          <a:xfrm>
            <a:off x="4753753" y="2658820"/>
            <a:ext cx="2743200" cy="713400"/>
          </a:xfrm>
          <a:prstGeom prst="rect">
            <a:avLst/>
          </a:prstGeom>
          <a:effectLst>
            <a:outerShdw blurRad="42863" rotWithShape="0" algn="bl" dir="3000000" dist="47625">
              <a:srgbClr val="000000">
                <a:alpha val="2000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rtl="0"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rtl="0"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rtl="0"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rtl="0"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rtl="0"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rtl="0"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rtl="0"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rtl="0"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54" name="Google Shape;54;p5"/>
          <p:cNvSpPr txBox="1"/>
          <p:nvPr>
            <p:ph idx="3" type="subTitle"/>
          </p:nvPr>
        </p:nvSpPr>
        <p:spPr>
          <a:xfrm>
            <a:off x="1647050" y="3218200"/>
            <a:ext cx="2742000" cy="108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5"/>
          <p:cNvSpPr txBox="1"/>
          <p:nvPr>
            <p:ph idx="4" type="subTitle"/>
          </p:nvPr>
        </p:nvSpPr>
        <p:spPr>
          <a:xfrm>
            <a:off x="4754353" y="3218200"/>
            <a:ext cx="2742000" cy="108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5"/>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 name="Google Shape;57;p5"/>
          <p:cNvGrpSpPr/>
          <p:nvPr/>
        </p:nvGrpSpPr>
        <p:grpSpPr>
          <a:xfrm>
            <a:off x="579500" y="883007"/>
            <a:ext cx="8127475" cy="3706160"/>
            <a:chOff x="579500" y="883007"/>
            <a:chExt cx="8127475" cy="3706160"/>
          </a:xfrm>
        </p:grpSpPr>
        <p:sp>
          <p:nvSpPr>
            <p:cNvPr id="58" name="Google Shape;58;p5"/>
            <p:cNvSpPr/>
            <p:nvPr/>
          </p:nvSpPr>
          <p:spPr>
            <a:xfrm>
              <a:off x="1537850" y="883007"/>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8540625" y="9376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7679650" y="2452075"/>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8597775" y="38332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477725" y="4306867"/>
              <a:ext cx="225300" cy="282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323500" y="2549282"/>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579500" y="1477000"/>
              <a:ext cx="292200" cy="3660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032200" y="43068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pic>
        <p:nvPicPr>
          <p:cNvPr id="67" name="Google Shape;67;p6"/>
          <p:cNvPicPr preferRelativeResize="0"/>
          <p:nvPr/>
        </p:nvPicPr>
        <p:blipFill>
          <a:blip r:embed="rId2">
            <a:alphaModFix/>
          </a:blip>
          <a:stretch>
            <a:fillRect/>
          </a:stretch>
        </p:blipFill>
        <p:spPr>
          <a:xfrm>
            <a:off x="-60662" y="-34126"/>
            <a:ext cx="9265325" cy="5211751"/>
          </a:xfrm>
          <a:prstGeom prst="rect">
            <a:avLst/>
          </a:prstGeom>
          <a:noFill/>
          <a:ln>
            <a:noFill/>
          </a:ln>
        </p:spPr>
      </p:pic>
      <p:sp>
        <p:nvSpPr>
          <p:cNvPr id="68" name="Google Shape;68;p6"/>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 name="Google Shape;69;p6"/>
          <p:cNvGrpSpPr/>
          <p:nvPr/>
        </p:nvGrpSpPr>
        <p:grpSpPr>
          <a:xfrm>
            <a:off x="433300" y="880932"/>
            <a:ext cx="8130275" cy="3954494"/>
            <a:chOff x="433300" y="880932"/>
            <a:chExt cx="8130275" cy="3954494"/>
          </a:xfrm>
        </p:grpSpPr>
        <p:sp>
          <p:nvSpPr>
            <p:cNvPr id="70" name="Google Shape;70;p6"/>
            <p:cNvSpPr/>
            <p:nvPr/>
          </p:nvSpPr>
          <p:spPr>
            <a:xfrm flipH="1">
              <a:off x="8454375" y="880932"/>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flipH="1">
              <a:off x="7996050" y="1634900"/>
              <a:ext cx="237600" cy="297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a:off x="8124450" y="33480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a:off x="5704350" y="4471700"/>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a:off x="1085825" y="10177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a:off x="433300" y="2410625"/>
              <a:ext cx="183300" cy="2295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flipH="1">
              <a:off x="604375" y="41228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flipH="1">
              <a:off x="3268275" y="4698627"/>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pic>
        <p:nvPicPr>
          <p:cNvPr id="79" name="Google Shape;79;p7"/>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80" name="Google Shape;80;p7"/>
          <p:cNvSpPr txBox="1"/>
          <p:nvPr>
            <p:ph idx="1" type="body"/>
          </p:nvPr>
        </p:nvSpPr>
        <p:spPr>
          <a:xfrm>
            <a:off x="720000" y="1554150"/>
            <a:ext cx="4105200" cy="305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81" name="Google Shape;81;p7"/>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2" name="Google Shape;82;p7"/>
          <p:cNvGrpSpPr/>
          <p:nvPr/>
        </p:nvGrpSpPr>
        <p:grpSpPr>
          <a:xfrm>
            <a:off x="529725" y="535000"/>
            <a:ext cx="8051575" cy="4237900"/>
            <a:chOff x="529725" y="535000"/>
            <a:chExt cx="8051575" cy="4237900"/>
          </a:xfrm>
        </p:grpSpPr>
        <p:sp>
          <p:nvSpPr>
            <p:cNvPr id="83" name="Google Shape;83;p7"/>
            <p:cNvSpPr/>
            <p:nvPr/>
          </p:nvSpPr>
          <p:spPr>
            <a:xfrm>
              <a:off x="2896425" y="40221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8378200" y="8758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4741463" y="4045775"/>
              <a:ext cx="334800" cy="419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8213925" y="2045525"/>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5046275" y="13100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5297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857675" y="4506350"/>
              <a:ext cx="162900" cy="204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761775" y="5350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8185100" y="4636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pic>
        <p:nvPicPr>
          <p:cNvPr id="93" name="Google Shape;93;p8"/>
          <p:cNvPicPr preferRelativeResize="0"/>
          <p:nvPr/>
        </p:nvPicPr>
        <p:blipFill>
          <a:blip r:embed="rId2">
            <a:alphaModFix/>
          </a:blip>
          <a:stretch>
            <a:fillRect/>
          </a:stretch>
        </p:blipFill>
        <p:spPr>
          <a:xfrm>
            <a:off x="-66499" y="-60663"/>
            <a:ext cx="9276999" cy="5264826"/>
          </a:xfrm>
          <a:prstGeom prst="rect">
            <a:avLst/>
          </a:prstGeom>
          <a:noFill/>
          <a:ln>
            <a:noFill/>
          </a:ln>
        </p:spPr>
      </p:pic>
      <p:sp>
        <p:nvSpPr>
          <p:cNvPr id="94" name="Google Shape;94;p8"/>
          <p:cNvSpPr txBox="1"/>
          <p:nvPr>
            <p:ph type="title"/>
          </p:nvPr>
        </p:nvSpPr>
        <p:spPr>
          <a:xfrm>
            <a:off x="995400" y="1003950"/>
            <a:ext cx="7153200" cy="31356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5" name="Google Shape;95;p8"/>
          <p:cNvGrpSpPr/>
          <p:nvPr/>
        </p:nvGrpSpPr>
        <p:grpSpPr>
          <a:xfrm>
            <a:off x="605925" y="636392"/>
            <a:ext cx="7478425" cy="3798933"/>
            <a:chOff x="605925" y="636392"/>
            <a:chExt cx="7478425" cy="3798933"/>
          </a:xfrm>
        </p:grpSpPr>
        <p:sp>
          <p:nvSpPr>
            <p:cNvPr id="96" name="Google Shape;96;p8"/>
            <p:cNvSpPr/>
            <p:nvPr/>
          </p:nvSpPr>
          <p:spPr>
            <a:xfrm>
              <a:off x="3624375" y="4298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7930150" y="939750"/>
              <a:ext cx="154200" cy="1932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3992875" y="6363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952650" y="2731700"/>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1316550" y="8029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6059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1496875" y="32793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6537575" y="4160800"/>
              <a:ext cx="203100" cy="2544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pic>
        <p:nvPicPr>
          <p:cNvPr id="105" name="Google Shape;105;p9"/>
          <p:cNvPicPr preferRelativeResize="0"/>
          <p:nvPr/>
        </p:nvPicPr>
        <p:blipFill>
          <a:blip r:embed="rId2">
            <a:alphaModFix/>
          </a:blip>
          <a:stretch>
            <a:fillRect/>
          </a:stretch>
        </p:blipFill>
        <p:spPr>
          <a:xfrm>
            <a:off x="-94349" y="-53074"/>
            <a:ext cx="9332698" cy="5249649"/>
          </a:xfrm>
          <a:prstGeom prst="rect">
            <a:avLst/>
          </a:prstGeom>
          <a:noFill/>
          <a:ln>
            <a:noFill/>
          </a:ln>
        </p:spPr>
      </p:pic>
      <p:sp>
        <p:nvSpPr>
          <p:cNvPr id="106" name="Google Shape;106;p9"/>
          <p:cNvSpPr txBox="1"/>
          <p:nvPr>
            <p:ph idx="1" type="subTitle"/>
          </p:nvPr>
        </p:nvSpPr>
        <p:spPr>
          <a:xfrm flipH="1">
            <a:off x="4255450" y="2013675"/>
            <a:ext cx="4173600" cy="16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9"/>
          <p:cNvSpPr txBox="1"/>
          <p:nvPr>
            <p:ph type="title"/>
          </p:nvPr>
        </p:nvSpPr>
        <p:spPr>
          <a:xfrm flipH="1">
            <a:off x="4255300" y="1443200"/>
            <a:ext cx="41736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7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8" name="Google Shape;108;p9"/>
          <p:cNvGrpSpPr/>
          <p:nvPr/>
        </p:nvGrpSpPr>
        <p:grpSpPr>
          <a:xfrm>
            <a:off x="425298" y="398200"/>
            <a:ext cx="8421775" cy="4400950"/>
            <a:chOff x="425298" y="398200"/>
            <a:chExt cx="8421775" cy="4400950"/>
          </a:xfrm>
        </p:grpSpPr>
        <p:sp>
          <p:nvSpPr>
            <p:cNvPr id="109" name="Google Shape;109;p9"/>
            <p:cNvSpPr/>
            <p:nvPr/>
          </p:nvSpPr>
          <p:spPr>
            <a:xfrm flipH="1">
              <a:off x="8180298" y="6067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a:off x="8737873" y="29630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a:off x="6894423" y="4403758"/>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4521598" y="4666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1025923" y="3982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425298" y="1144755"/>
              <a:ext cx="179700" cy="225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flipH="1">
              <a:off x="1025923" y="23950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7205748" y="8653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2292748" y="466235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4054873" y="37432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txBox="1"/>
          <p:nvPr>
            <p:ph type="title"/>
          </p:nvPr>
        </p:nvSpPr>
        <p:spPr>
          <a:xfrm>
            <a:off x="720000" y="4076700"/>
            <a:ext cx="7704000" cy="474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sz="28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blurRad="71438" rotWithShape="0" algn="bl" dir="3000000" dist="47625">
              <a:srgbClr val="000000">
                <a:alpha val="21000"/>
              </a:srgbClr>
            </a:outerShdw>
          </a:effectLst>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1pPr>
            <a:lvl2pPr indent="-317500" lvl="1" marL="9144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2pPr>
            <a:lvl3pPr indent="-317500" lvl="2" marL="13716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3pPr>
            <a:lvl4pPr indent="-317500" lvl="3" marL="18288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4pPr>
            <a:lvl5pPr indent="-317500" lvl="4" marL="22860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5pPr>
            <a:lvl6pPr indent="-317500" lvl="5" marL="27432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6pPr>
            <a:lvl7pPr indent="-317500" lvl="6" marL="32004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7pPr>
            <a:lvl8pPr indent="-317500" lvl="7" marL="36576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8pPr>
            <a:lvl9pPr indent="-317500" lvl="8" marL="4114800">
              <a:lnSpc>
                <a:spcPct val="115000"/>
              </a:lnSpc>
              <a:spcBef>
                <a:spcPts val="1600"/>
              </a:spcBef>
              <a:spcAft>
                <a:spcPts val="1600"/>
              </a:spcAft>
              <a:buClr>
                <a:schemeClr val="lt1"/>
              </a:buClr>
              <a:buSzPts val="1400"/>
              <a:buFont typeface="Comic Neue"/>
              <a:buChar char="■"/>
              <a:defRPr>
                <a:solidFill>
                  <a:schemeClr val="lt1"/>
                </a:solidFill>
                <a:latin typeface="Comic Neue"/>
                <a:ea typeface="Comic Neue"/>
                <a:cs typeface="Comic Neue"/>
                <a:sym typeface="Comic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25" name="Shape 425"/>
        <p:cNvGrpSpPr/>
        <p:nvPr/>
      </p:nvGrpSpPr>
      <p:grpSpPr>
        <a:xfrm>
          <a:off x="0" y="0"/>
          <a:ext cx="0" cy="0"/>
          <a:chOff x="0" y="0"/>
          <a:chExt cx="0" cy="0"/>
        </a:xfrm>
      </p:grpSpPr>
      <p:sp>
        <p:nvSpPr>
          <p:cNvPr id="426" name="Google Shape;426;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7" name="Google Shape;427;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slide" Target="/ppt/slides/slide29.xml"/><Relationship Id="rId7" Type="http://schemas.openxmlformats.org/officeDocument/2006/relationships/slide" Target="/ppt/slides/slide26.xml"/><Relationship Id="rId8" Type="http://schemas.openxmlformats.org/officeDocument/2006/relationships/slide" Target="/ppt/slides/slide30.xml"/><Relationship Id="rId11" Type="http://schemas.openxmlformats.org/officeDocument/2006/relationships/slide" Target="/ppt/slides/slide33.xml"/><Relationship Id="rId10" Type="http://schemas.openxmlformats.org/officeDocument/2006/relationships/slide" Target="/ppt/slides/slide33.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4.xml"/><Relationship Id="rId15" Type="http://schemas.openxmlformats.org/officeDocument/2006/relationships/slide" Target="/ppt/slides/slide35.xml"/><Relationship Id="rId14" Type="http://schemas.openxmlformats.org/officeDocument/2006/relationships/slide" Target="/ppt/slides/slide35.xml"/><Relationship Id="rId17" Type="http://schemas.openxmlformats.org/officeDocument/2006/relationships/slide" Target="/ppt/slides/slide41.xml"/><Relationship Id="rId16"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google.com/spreadsheets/d/1NCE0FND-EMfs2cU8bcCFUUmggu5CorjwPf3dgUr99j8/copy#gid=1364826426"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hyperlink" Target="https://www.freepik.com/free-vector/cartoon-movie-producing-horizontal-banners_17806732.htm/?utm_source=slidesgo_template&amp;utm_medium=referral-link&amp;utm_campaign=sg_resources&amp;utm_content=freepik" TargetMode="External"/><Relationship Id="rId4" Type="http://schemas.openxmlformats.org/officeDocument/2006/relationships/hyperlink" Target="https://www.freepik.com/free-vector/cartoon-working-day-scene-illustration_13900048.htm/?utm_source=slidesgo_template&amp;utm_medium=referral-link&amp;utm_campaign=sg_resources&amp;utm_content=freepik" TargetMode="External"/><Relationship Id="rId9" Type="http://schemas.openxmlformats.org/officeDocument/2006/relationships/image" Target="../media/image18.png"/><Relationship Id="rId5" Type="http://schemas.openxmlformats.org/officeDocument/2006/relationships/hyperlink" Target="https://www.freepik.com/free-vector/movie-banners-with-cinema-material_848040.htm/?utm_source=slidesgo_template&amp;utm_medium=referral-link&amp;utm_campaign=sg_resources&amp;utm_content=freepik" TargetMode="External"/><Relationship Id="rId6" Type="http://schemas.openxmlformats.org/officeDocument/2006/relationships/hyperlink" Target="https://www.freepik.com/free-vector/remote-working-scenes-elements_12553853.htm/?utm_source=slidesgo_template&amp;utm_medium=referral-link&amp;utm_campaign=sg_resources&amp;utm_content=freepik" TargetMode="External"/><Relationship Id="rId7" Type="http://schemas.openxmlformats.org/officeDocument/2006/relationships/hyperlink" Target="https://www.freepik.com/free-photo/happy-family-sitting-cinema_4767402.htm/?utm_source=slidesgo_template&amp;utm_medium=referral-link&amp;utm_campaign=sg_resources&amp;utm_content=freepik" TargetMode="External"/><Relationship Id="rId8" Type="http://schemas.openxmlformats.org/officeDocument/2006/relationships/hyperlink" Target="https://www.freepik.com/free-photo/young-couple-watching-movie-cinema_4767399.htm/?utm_source=slidesgo_template&amp;utm_medium=referral-link&amp;utm_campaign=sg_resources&amp;utm_content=freepik" TargetMode="External"/><Relationship Id="rId10"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www.freepik.com/free-vector/cartoon-film-director-collection_17806728.htmhttps://docs.google.com/presentation/d/1iaE0P4t7Onie-WwEJmXE-vrGwch4w6qHf9xDkq3lX5c/edit#slide=id.gc842ee3463_0_39" TargetMode="External"/><Relationship Id="rId4" Type="http://schemas.openxmlformats.org/officeDocument/2006/relationships/hyperlink" Target="https://www.freepik.com/free-vector/cartoon-movie-producing-background_17806730.htm/?utm_source=slidesgo_template&amp;utm_medium=referral-link&amp;utm_campaign=sg_resources&amp;utm_content=freepik" TargetMode="External"/><Relationship Id="rId9" Type="http://schemas.openxmlformats.org/officeDocument/2006/relationships/image" Target="../media/image29.png"/><Relationship Id="rId5" Type="http://schemas.openxmlformats.org/officeDocument/2006/relationships/hyperlink" Target="https://www.freepik.com/premium-vector/cartoon-movie-producing-collection_17806729.htm/?utm_source=slidesgo_template&amp;utm_medium=referral-link&amp;utm_campaign=sg_resources&amp;utm_content=freepik" TargetMode="External"/><Relationship Id="rId6" Type="http://schemas.openxmlformats.org/officeDocument/2006/relationships/hyperlink" Target="https://www.freepik.com/free-vector/flat-world-graphics-day-illustration_12977984.htm/?utm_source=slidesgo_template&amp;utm_medium=referral-link&amp;utm_campaign=sg_resources&amp;utm_content=freepik" TargetMode="External"/><Relationship Id="rId7" Type="http://schemas.openxmlformats.org/officeDocument/2006/relationships/hyperlink" Target="https://www.freepik.com/free-photo/boy-watching-movie-cinema_4768574.htm/?utm_source=slidesgo_template&amp;utm_medium=referral-link&amp;utm_campaign=sg_resources&amp;utm_content=freepik" TargetMode="External"/><Relationship Id="rId8" Type="http://schemas.openxmlformats.org/officeDocument/2006/relationships/hyperlink" Target="https://www.freepik.com/free-photo/happy-family-sitting-cinema_4767424.htm/?utm_source=slidesgo_template&amp;utm_medium=referral-link&amp;utm_campaign=sg_resources&amp;utm_content=freepik" TargetMode="External"/><Relationship Id="rId10"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Righteous" TargetMode="External"/><Relationship Id="rId4" Type="http://schemas.openxmlformats.org/officeDocument/2006/relationships/hyperlink" Target="https://fonts.google.com/specimen/Comic+Neu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5.gif"/><Relationship Id="rId14" Type="http://schemas.openxmlformats.org/officeDocument/2006/relationships/image" Target="../media/image3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4"/>
          <p:cNvPicPr preferRelativeResize="0"/>
          <p:nvPr/>
        </p:nvPicPr>
        <p:blipFill rotWithShape="1">
          <a:blip r:embed="rId3">
            <a:alphaModFix/>
          </a:blip>
          <a:srcRect b="44658" l="25007" r="22399" t="40373"/>
          <a:stretch/>
        </p:blipFill>
        <p:spPr>
          <a:xfrm>
            <a:off x="2135932" y="4238726"/>
            <a:ext cx="2558093" cy="409501"/>
          </a:xfrm>
          <a:prstGeom prst="rect">
            <a:avLst/>
          </a:prstGeom>
          <a:noFill/>
          <a:ln>
            <a:noFill/>
          </a:ln>
        </p:spPr>
      </p:pic>
      <p:pic>
        <p:nvPicPr>
          <p:cNvPr id="436" name="Google Shape;436;p34"/>
          <p:cNvPicPr preferRelativeResize="0"/>
          <p:nvPr/>
        </p:nvPicPr>
        <p:blipFill rotWithShape="1">
          <a:blip r:embed="rId3">
            <a:alphaModFix/>
          </a:blip>
          <a:srcRect b="44658" l="25007" r="22399" t="40373"/>
          <a:stretch/>
        </p:blipFill>
        <p:spPr>
          <a:xfrm>
            <a:off x="605925" y="4459675"/>
            <a:ext cx="1905000" cy="297651"/>
          </a:xfrm>
          <a:prstGeom prst="rect">
            <a:avLst/>
          </a:prstGeom>
          <a:noFill/>
          <a:ln>
            <a:noFill/>
          </a:ln>
        </p:spPr>
      </p:pic>
      <p:pic>
        <p:nvPicPr>
          <p:cNvPr id="437" name="Google Shape;437;p34"/>
          <p:cNvPicPr preferRelativeResize="0"/>
          <p:nvPr/>
        </p:nvPicPr>
        <p:blipFill>
          <a:blip r:embed="rId4">
            <a:alphaModFix/>
          </a:blip>
          <a:stretch>
            <a:fillRect/>
          </a:stretch>
        </p:blipFill>
        <p:spPr>
          <a:xfrm>
            <a:off x="791312" y="553575"/>
            <a:ext cx="3692300" cy="4036355"/>
          </a:xfrm>
          <a:prstGeom prst="rect">
            <a:avLst/>
          </a:prstGeom>
          <a:noFill/>
          <a:ln>
            <a:noFill/>
          </a:ln>
        </p:spPr>
      </p:pic>
      <p:sp>
        <p:nvSpPr>
          <p:cNvPr id="438" name="Google Shape;438;p34"/>
          <p:cNvSpPr txBox="1"/>
          <p:nvPr>
            <p:ph type="ctrTitle"/>
          </p:nvPr>
        </p:nvSpPr>
        <p:spPr>
          <a:xfrm>
            <a:off x="4702600" y="671800"/>
            <a:ext cx="3802500" cy="3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MOVIE MAKER ANIMATION </a:t>
            </a:r>
            <a:r>
              <a:rPr lang="en" sz="3600"/>
              <a:t>STUDIOS STYLE</a:t>
            </a:r>
            <a:endParaRPr sz="3600"/>
          </a:p>
        </p:txBody>
      </p:sp>
      <p:sp>
        <p:nvSpPr>
          <p:cNvPr id="439" name="Google Shape;439;p34"/>
          <p:cNvSpPr txBox="1"/>
          <p:nvPr>
            <p:ph idx="1" type="subTitle"/>
          </p:nvPr>
        </p:nvSpPr>
        <p:spPr>
          <a:xfrm>
            <a:off x="4702600" y="3630700"/>
            <a:ext cx="38025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workshop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43"/>
          <p:cNvPicPr preferRelativeResize="0"/>
          <p:nvPr/>
        </p:nvPicPr>
        <p:blipFill rotWithShape="1">
          <a:blip r:embed="rId3">
            <a:alphaModFix/>
          </a:blip>
          <a:srcRect b="44658" l="25007" r="22399" t="40373"/>
          <a:stretch/>
        </p:blipFill>
        <p:spPr>
          <a:xfrm>
            <a:off x="3154250" y="4447475"/>
            <a:ext cx="2683123" cy="409501"/>
          </a:xfrm>
          <a:prstGeom prst="rect">
            <a:avLst/>
          </a:prstGeom>
          <a:noFill/>
          <a:ln>
            <a:noFill/>
          </a:ln>
        </p:spPr>
      </p:pic>
      <p:sp>
        <p:nvSpPr>
          <p:cNvPr id="564" name="Google Shape;564;p43"/>
          <p:cNvSpPr txBox="1"/>
          <p:nvPr>
            <p:ph type="title"/>
          </p:nvPr>
        </p:nvSpPr>
        <p:spPr>
          <a:xfrm>
            <a:off x="719988" y="1420275"/>
            <a:ext cx="2307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65" name="Google Shape;565;p43"/>
          <p:cNvSpPr txBox="1"/>
          <p:nvPr>
            <p:ph idx="1" type="subTitle"/>
          </p:nvPr>
        </p:nvSpPr>
        <p:spPr>
          <a:xfrm>
            <a:off x="719988" y="2006800"/>
            <a:ext cx="23073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a:t>
            </a:r>
            <a:r>
              <a:rPr lang="en"/>
              <a:t> the closest planet to the Sun and the smallest one in the Solar System</a:t>
            </a:r>
            <a:endParaRPr/>
          </a:p>
        </p:txBody>
      </p:sp>
      <p:sp>
        <p:nvSpPr>
          <p:cNvPr id="566" name="Google Shape;566;p43"/>
          <p:cNvSpPr txBox="1"/>
          <p:nvPr>
            <p:ph idx="2" type="title"/>
          </p:nvPr>
        </p:nvSpPr>
        <p:spPr>
          <a:xfrm>
            <a:off x="6116700" y="1420275"/>
            <a:ext cx="2307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67" name="Google Shape;567;p43"/>
          <p:cNvSpPr txBox="1"/>
          <p:nvPr>
            <p:ph idx="3" type="subTitle"/>
          </p:nvPr>
        </p:nvSpPr>
        <p:spPr>
          <a:xfrm>
            <a:off x="6116700" y="2006800"/>
            <a:ext cx="23073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68" name="Google Shape;568;p43"/>
          <p:cNvSpPr txBox="1"/>
          <p:nvPr>
            <p:ph idx="4" type="title"/>
          </p:nvPr>
        </p:nvSpPr>
        <p:spPr>
          <a:xfrm>
            <a:off x="719988" y="3040049"/>
            <a:ext cx="2307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69" name="Google Shape;569;p43"/>
          <p:cNvSpPr txBox="1"/>
          <p:nvPr>
            <p:ph idx="5" type="subTitle"/>
          </p:nvPr>
        </p:nvSpPr>
        <p:spPr>
          <a:xfrm>
            <a:off x="719988" y="3625600"/>
            <a:ext cx="23073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70" name="Google Shape;570;p43"/>
          <p:cNvSpPr txBox="1"/>
          <p:nvPr>
            <p:ph idx="6" type="title"/>
          </p:nvPr>
        </p:nvSpPr>
        <p:spPr>
          <a:xfrm>
            <a:off x="6116700" y="3040049"/>
            <a:ext cx="2307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71" name="Google Shape;571;p43"/>
          <p:cNvSpPr txBox="1"/>
          <p:nvPr>
            <p:ph idx="7" type="subTitle"/>
          </p:nvPr>
        </p:nvSpPr>
        <p:spPr>
          <a:xfrm>
            <a:off x="6116700" y="3625600"/>
            <a:ext cx="23073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Jupiter</a:t>
            </a:r>
            <a:r>
              <a:rPr b="1" lang="en">
                <a:solidFill>
                  <a:schemeClr val="dk1"/>
                </a:solidFill>
              </a:rPr>
              <a:t> </a:t>
            </a:r>
            <a:r>
              <a:rPr lang="en">
                <a:solidFill>
                  <a:schemeClr val="dk1"/>
                </a:solidFill>
              </a:rPr>
              <a:t>is a gas giant and the biggest planet in the entire Solar System</a:t>
            </a:r>
            <a:endParaRPr/>
          </a:p>
        </p:txBody>
      </p:sp>
      <p:sp>
        <p:nvSpPr>
          <p:cNvPr id="572" name="Google Shape;572;p43"/>
          <p:cNvSpPr txBox="1"/>
          <p:nvPr>
            <p:ph idx="8"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EXAMPLES</a:t>
            </a:r>
            <a:endParaRPr/>
          </a:p>
        </p:txBody>
      </p:sp>
      <p:pic>
        <p:nvPicPr>
          <p:cNvPr id="573" name="Google Shape;573;p43"/>
          <p:cNvPicPr preferRelativeResize="0"/>
          <p:nvPr/>
        </p:nvPicPr>
        <p:blipFill>
          <a:blip r:embed="rId4">
            <a:alphaModFix/>
          </a:blip>
          <a:stretch>
            <a:fillRect/>
          </a:stretch>
        </p:blipFill>
        <p:spPr>
          <a:xfrm>
            <a:off x="3483789" y="1420275"/>
            <a:ext cx="2176422" cy="3188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type="title"/>
          </p:nvPr>
        </p:nvSpPr>
        <p:spPr>
          <a:xfrm>
            <a:off x="1121688" y="1882875"/>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79" name="Google Shape;579;p44"/>
          <p:cNvSpPr txBox="1"/>
          <p:nvPr>
            <p:ph idx="1" type="subTitle"/>
          </p:nvPr>
        </p:nvSpPr>
        <p:spPr>
          <a:xfrm>
            <a:off x="1121688" y="2338240"/>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580" name="Google Shape;580;p44"/>
          <p:cNvSpPr txBox="1"/>
          <p:nvPr>
            <p:ph idx="2" type="title"/>
          </p:nvPr>
        </p:nvSpPr>
        <p:spPr>
          <a:xfrm>
            <a:off x="3624888" y="1882875"/>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81" name="Google Shape;581;p44"/>
          <p:cNvSpPr txBox="1"/>
          <p:nvPr>
            <p:ph idx="3" type="subTitle"/>
          </p:nvPr>
        </p:nvSpPr>
        <p:spPr>
          <a:xfrm>
            <a:off x="3624888" y="2338240"/>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82" name="Google Shape;582;p44"/>
          <p:cNvSpPr txBox="1"/>
          <p:nvPr>
            <p:ph idx="4" type="title"/>
          </p:nvPr>
        </p:nvSpPr>
        <p:spPr>
          <a:xfrm>
            <a:off x="1121688" y="3759764"/>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83" name="Google Shape;583;p44"/>
          <p:cNvSpPr txBox="1"/>
          <p:nvPr>
            <p:ph idx="5" type="subTitle"/>
          </p:nvPr>
        </p:nvSpPr>
        <p:spPr>
          <a:xfrm>
            <a:off x="1121688" y="4215129"/>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84" name="Google Shape;584;p44"/>
          <p:cNvSpPr txBox="1"/>
          <p:nvPr>
            <p:ph idx="6" type="title"/>
          </p:nvPr>
        </p:nvSpPr>
        <p:spPr>
          <a:xfrm>
            <a:off x="3624888" y="3759764"/>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85" name="Google Shape;585;p44"/>
          <p:cNvSpPr txBox="1"/>
          <p:nvPr>
            <p:ph idx="7" type="subTitle"/>
          </p:nvPr>
        </p:nvSpPr>
        <p:spPr>
          <a:xfrm>
            <a:off x="3624888" y="4215129"/>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586" name="Google Shape;586;p44"/>
          <p:cNvSpPr txBox="1"/>
          <p:nvPr>
            <p:ph idx="8" type="title"/>
          </p:nvPr>
        </p:nvSpPr>
        <p:spPr>
          <a:xfrm>
            <a:off x="6128063" y="1882875"/>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87" name="Google Shape;587;p44"/>
          <p:cNvSpPr txBox="1"/>
          <p:nvPr>
            <p:ph idx="9" type="subTitle"/>
          </p:nvPr>
        </p:nvSpPr>
        <p:spPr>
          <a:xfrm>
            <a:off x="6128063" y="2338245"/>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588" name="Google Shape;588;p44"/>
          <p:cNvSpPr txBox="1"/>
          <p:nvPr>
            <p:ph idx="13" type="title"/>
          </p:nvPr>
        </p:nvSpPr>
        <p:spPr>
          <a:xfrm>
            <a:off x="6128063" y="3759754"/>
            <a:ext cx="18942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89" name="Google Shape;589;p44"/>
          <p:cNvSpPr txBox="1"/>
          <p:nvPr>
            <p:ph idx="14" type="subTitle"/>
          </p:nvPr>
        </p:nvSpPr>
        <p:spPr>
          <a:xfrm>
            <a:off x="6128063" y="4215125"/>
            <a:ext cx="1894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590" name="Google Shape;590;p44"/>
          <p:cNvSpPr txBox="1"/>
          <p:nvPr>
            <p:ph idx="15"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IMPORTANT </a:t>
            </a:r>
            <a:r>
              <a:rPr lang="en"/>
              <a:t>TIPS</a:t>
            </a:r>
            <a:endParaRPr/>
          </a:p>
        </p:txBody>
      </p:sp>
      <p:sp>
        <p:nvSpPr>
          <p:cNvPr id="591" name="Google Shape;591;p44"/>
          <p:cNvSpPr/>
          <p:nvPr/>
        </p:nvSpPr>
        <p:spPr>
          <a:xfrm>
            <a:off x="1702638" y="1148950"/>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1702638" y="3027458"/>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4205838" y="1148650"/>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4205838" y="3027458"/>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6709013" y="1148650"/>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6709013" y="3027458"/>
            <a:ext cx="732300" cy="7323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6868983" y="1308731"/>
            <a:ext cx="412360" cy="412330"/>
          </a:xfrm>
          <a:custGeom>
            <a:rect b="b" l="l" r="r" t="t"/>
            <a:pathLst>
              <a:path extrusionOk="0" h="13578" w="13579">
                <a:moveTo>
                  <a:pt x="6595" y="1759"/>
                </a:moveTo>
                <a:lnTo>
                  <a:pt x="6595" y="2724"/>
                </a:lnTo>
                <a:cubicBezTo>
                  <a:pt x="4776" y="2942"/>
                  <a:pt x="3329" y="4389"/>
                  <a:pt x="3110" y="6208"/>
                </a:cubicBezTo>
                <a:lnTo>
                  <a:pt x="2147" y="6208"/>
                </a:lnTo>
                <a:cubicBezTo>
                  <a:pt x="2373" y="3860"/>
                  <a:pt x="4247" y="1986"/>
                  <a:pt x="6595" y="1759"/>
                </a:cubicBezTo>
                <a:close/>
                <a:moveTo>
                  <a:pt x="7001" y="4791"/>
                </a:moveTo>
                <a:cubicBezTo>
                  <a:pt x="7184" y="4791"/>
                  <a:pt x="7365" y="4814"/>
                  <a:pt x="7542" y="4863"/>
                </a:cubicBezTo>
                <a:cubicBezTo>
                  <a:pt x="7697" y="4904"/>
                  <a:pt x="7843" y="4975"/>
                  <a:pt x="7972" y="5070"/>
                </a:cubicBezTo>
                <a:cubicBezTo>
                  <a:pt x="8087" y="5156"/>
                  <a:pt x="8181" y="5265"/>
                  <a:pt x="8248" y="5391"/>
                </a:cubicBezTo>
                <a:cubicBezTo>
                  <a:pt x="8314" y="5520"/>
                  <a:pt x="8347" y="5663"/>
                  <a:pt x="8346" y="5808"/>
                </a:cubicBezTo>
                <a:cubicBezTo>
                  <a:pt x="8346" y="5919"/>
                  <a:pt x="8329" y="6029"/>
                  <a:pt x="8291" y="6134"/>
                </a:cubicBezTo>
                <a:cubicBezTo>
                  <a:pt x="8256" y="6236"/>
                  <a:pt x="8204" y="6331"/>
                  <a:pt x="8139" y="6416"/>
                </a:cubicBezTo>
                <a:cubicBezTo>
                  <a:pt x="8076" y="6499"/>
                  <a:pt x="7996" y="6570"/>
                  <a:pt x="7906" y="6626"/>
                </a:cubicBezTo>
                <a:cubicBezTo>
                  <a:pt x="7815" y="6681"/>
                  <a:pt x="7716" y="6720"/>
                  <a:pt x="7611" y="6737"/>
                </a:cubicBezTo>
                <a:cubicBezTo>
                  <a:pt x="7726" y="6759"/>
                  <a:pt x="7837" y="6801"/>
                  <a:pt x="7938" y="6860"/>
                </a:cubicBezTo>
                <a:lnTo>
                  <a:pt x="7938" y="6862"/>
                </a:lnTo>
                <a:cubicBezTo>
                  <a:pt x="8037" y="6920"/>
                  <a:pt x="8123" y="6996"/>
                  <a:pt x="8193" y="7086"/>
                </a:cubicBezTo>
                <a:cubicBezTo>
                  <a:pt x="8266" y="7178"/>
                  <a:pt x="8321" y="7284"/>
                  <a:pt x="8358" y="7395"/>
                </a:cubicBezTo>
                <a:cubicBezTo>
                  <a:pt x="8397" y="7517"/>
                  <a:pt x="8415" y="7644"/>
                  <a:pt x="8414" y="7771"/>
                </a:cubicBezTo>
                <a:cubicBezTo>
                  <a:pt x="8417" y="7940"/>
                  <a:pt x="8381" y="8107"/>
                  <a:pt x="8306" y="8257"/>
                </a:cubicBezTo>
                <a:cubicBezTo>
                  <a:pt x="8232" y="8402"/>
                  <a:pt x="8125" y="8529"/>
                  <a:pt x="7993" y="8624"/>
                </a:cubicBezTo>
                <a:cubicBezTo>
                  <a:pt x="7844" y="8731"/>
                  <a:pt x="7678" y="8811"/>
                  <a:pt x="7502" y="8860"/>
                </a:cubicBezTo>
                <a:cubicBezTo>
                  <a:pt x="7303" y="8915"/>
                  <a:pt x="7097" y="8943"/>
                  <a:pt x="6889" y="8943"/>
                </a:cubicBezTo>
                <a:cubicBezTo>
                  <a:pt x="6879" y="8943"/>
                  <a:pt x="6869" y="8942"/>
                  <a:pt x="6858" y="8942"/>
                </a:cubicBezTo>
                <a:cubicBezTo>
                  <a:pt x="6277" y="8942"/>
                  <a:pt x="5821" y="8772"/>
                  <a:pt x="5492" y="8432"/>
                </a:cubicBezTo>
                <a:lnTo>
                  <a:pt x="5986" y="7777"/>
                </a:lnTo>
                <a:cubicBezTo>
                  <a:pt x="6086" y="7881"/>
                  <a:pt x="6206" y="7965"/>
                  <a:pt x="6339" y="8021"/>
                </a:cubicBezTo>
                <a:cubicBezTo>
                  <a:pt x="6469" y="8075"/>
                  <a:pt x="6622" y="8104"/>
                  <a:pt x="6800" y="8104"/>
                </a:cubicBezTo>
                <a:cubicBezTo>
                  <a:pt x="6805" y="8104"/>
                  <a:pt x="6809" y="8104"/>
                  <a:pt x="6813" y="8104"/>
                </a:cubicBezTo>
                <a:cubicBezTo>
                  <a:pt x="7246" y="8104"/>
                  <a:pt x="7463" y="7945"/>
                  <a:pt x="7463" y="7628"/>
                </a:cubicBezTo>
                <a:cubicBezTo>
                  <a:pt x="7463" y="7456"/>
                  <a:pt x="7397" y="7326"/>
                  <a:pt x="7270" y="7238"/>
                </a:cubicBezTo>
                <a:cubicBezTo>
                  <a:pt x="7142" y="7149"/>
                  <a:pt x="6939" y="7105"/>
                  <a:pt x="6663" y="6983"/>
                </a:cubicBezTo>
                <a:lnTo>
                  <a:pt x="6596" y="6983"/>
                </a:lnTo>
                <a:lnTo>
                  <a:pt x="6596" y="6207"/>
                </a:lnTo>
                <a:lnTo>
                  <a:pt x="6680" y="6207"/>
                </a:lnTo>
                <a:cubicBezTo>
                  <a:pt x="6798" y="6337"/>
                  <a:pt x="6902" y="6383"/>
                  <a:pt x="6991" y="6383"/>
                </a:cubicBezTo>
                <a:cubicBezTo>
                  <a:pt x="7065" y="6383"/>
                  <a:pt x="7129" y="6352"/>
                  <a:pt x="7183" y="6312"/>
                </a:cubicBezTo>
                <a:cubicBezTo>
                  <a:pt x="7304" y="6224"/>
                  <a:pt x="7364" y="6108"/>
                  <a:pt x="7364" y="5962"/>
                </a:cubicBezTo>
                <a:cubicBezTo>
                  <a:pt x="7364" y="5837"/>
                  <a:pt x="7321" y="5740"/>
                  <a:pt x="7233" y="5675"/>
                </a:cubicBezTo>
                <a:cubicBezTo>
                  <a:pt x="7144" y="5610"/>
                  <a:pt x="7027" y="5578"/>
                  <a:pt x="6881" y="5578"/>
                </a:cubicBezTo>
                <a:cubicBezTo>
                  <a:pt x="6879" y="5578"/>
                  <a:pt x="6876" y="5578"/>
                  <a:pt x="6873" y="5578"/>
                </a:cubicBezTo>
                <a:cubicBezTo>
                  <a:pt x="6727" y="5578"/>
                  <a:pt x="6581" y="5615"/>
                  <a:pt x="6453" y="5689"/>
                </a:cubicBezTo>
                <a:cubicBezTo>
                  <a:pt x="6322" y="5767"/>
                  <a:pt x="6210" y="5877"/>
                  <a:pt x="6128" y="6009"/>
                </a:cubicBezTo>
                <a:lnTo>
                  <a:pt x="5548" y="5342"/>
                </a:lnTo>
                <a:cubicBezTo>
                  <a:pt x="5618" y="5255"/>
                  <a:pt x="5699" y="5180"/>
                  <a:pt x="5790" y="5118"/>
                </a:cubicBezTo>
                <a:cubicBezTo>
                  <a:pt x="5895" y="5046"/>
                  <a:pt x="6009" y="4988"/>
                  <a:pt x="6128" y="4943"/>
                </a:cubicBezTo>
                <a:cubicBezTo>
                  <a:pt x="6261" y="4894"/>
                  <a:pt x="6397" y="4856"/>
                  <a:pt x="6537" y="4830"/>
                </a:cubicBezTo>
                <a:cubicBezTo>
                  <a:pt x="6685" y="4804"/>
                  <a:pt x="6835" y="4791"/>
                  <a:pt x="6984" y="4791"/>
                </a:cubicBezTo>
                <a:cubicBezTo>
                  <a:pt x="6990" y="4791"/>
                  <a:pt x="6995" y="4791"/>
                  <a:pt x="7001" y="4791"/>
                </a:cubicBezTo>
                <a:close/>
                <a:moveTo>
                  <a:pt x="3110" y="7372"/>
                </a:moveTo>
                <a:cubicBezTo>
                  <a:pt x="3329" y="9191"/>
                  <a:pt x="4776" y="10637"/>
                  <a:pt x="6595" y="10857"/>
                </a:cubicBezTo>
                <a:lnTo>
                  <a:pt x="6595" y="11820"/>
                </a:lnTo>
                <a:cubicBezTo>
                  <a:pt x="4247" y="11593"/>
                  <a:pt x="2373" y="9720"/>
                  <a:pt x="2147" y="7372"/>
                </a:cubicBezTo>
                <a:close/>
                <a:moveTo>
                  <a:pt x="11819" y="7372"/>
                </a:moveTo>
                <a:cubicBezTo>
                  <a:pt x="11592" y="9720"/>
                  <a:pt x="9720" y="11593"/>
                  <a:pt x="7371" y="11820"/>
                </a:cubicBezTo>
                <a:lnTo>
                  <a:pt x="7371" y="10857"/>
                </a:lnTo>
                <a:cubicBezTo>
                  <a:pt x="9190" y="10637"/>
                  <a:pt x="10638" y="9191"/>
                  <a:pt x="10856" y="7372"/>
                </a:cubicBezTo>
                <a:close/>
                <a:moveTo>
                  <a:pt x="6208" y="1"/>
                </a:moveTo>
                <a:lnTo>
                  <a:pt x="6208" y="977"/>
                </a:lnTo>
                <a:cubicBezTo>
                  <a:pt x="6208" y="977"/>
                  <a:pt x="1296" y="3510"/>
                  <a:pt x="1063" y="6596"/>
                </a:cubicBezTo>
                <a:lnTo>
                  <a:pt x="0" y="6596"/>
                </a:lnTo>
                <a:lnTo>
                  <a:pt x="0" y="7371"/>
                </a:lnTo>
                <a:lnTo>
                  <a:pt x="1063" y="7371"/>
                </a:lnTo>
                <a:cubicBezTo>
                  <a:pt x="1063" y="7371"/>
                  <a:pt x="3596" y="12524"/>
                  <a:pt x="6594" y="12757"/>
                </a:cubicBezTo>
                <a:lnTo>
                  <a:pt x="6594" y="13578"/>
                </a:lnTo>
                <a:lnTo>
                  <a:pt x="7370" y="13578"/>
                </a:lnTo>
                <a:lnTo>
                  <a:pt x="7370" y="12757"/>
                </a:lnTo>
                <a:cubicBezTo>
                  <a:pt x="7370" y="12757"/>
                  <a:pt x="12610" y="10223"/>
                  <a:pt x="12841" y="7371"/>
                </a:cubicBezTo>
                <a:lnTo>
                  <a:pt x="13577" y="7371"/>
                </a:lnTo>
                <a:lnTo>
                  <a:pt x="13579" y="6596"/>
                </a:lnTo>
                <a:lnTo>
                  <a:pt x="10917" y="6596"/>
                </a:lnTo>
                <a:cubicBezTo>
                  <a:pt x="10917" y="6596"/>
                  <a:pt x="9251" y="3123"/>
                  <a:pt x="7371" y="2904"/>
                </a:cubicBezTo>
                <a:lnTo>
                  <a:pt x="7371" y="1940"/>
                </a:lnTo>
                <a:cubicBezTo>
                  <a:pt x="8573" y="2048"/>
                  <a:pt x="9631" y="2546"/>
                  <a:pt x="10453" y="3365"/>
                </a:cubicBezTo>
                <a:lnTo>
                  <a:pt x="11129" y="2687"/>
                </a:lnTo>
                <a:cubicBezTo>
                  <a:pt x="10127" y="1687"/>
                  <a:pt x="8829" y="1090"/>
                  <a:pt x="7371" y="978"/>
                </a:cubicBezTo>
                <a:lnTo>
                  <a:pt x="7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4"/>
          <p:cNvGrpSpPr/>
          <p:nvPr/>
        </p:nvGrpSpPr>
        <p:grpSpPr>
          <a:xfrm>
            <a:off x="1858447" y="1373802"/>
            <a:ext cx="420681" cy="282813"/>
            <a:chOff x="995000" y="2180950"/>
            <a:chExt cx="346325" cy="232825"/>
          </a:xfrm>
        </p:grpSpPr>
        <p:sp>
          <p:nvSpPr>
            <p:cNvPr id="599" name="Google Shape;599;p44"/>
            <p:cNvSpPr/>
            <p:nvPr/>
          </p:nvSpPr>
          <p:spPr>
            <a:xfrm>
              <a:off x="995000" y="2180950"/>
              <a:ext cx="346325" cy="232825"/>
            </a:xfrm>
            <a:custGeom>
              <a:rect b="b" l="l" r="r" t="t"/>
              <a:pathLst>
                <a:path extrusionOk="0" h="9313" w="13853">
                  <a:moveTo>
                    <a:pt x="6932" y="962"/>
                  </a:moveTo>
                  <a:cubicBezTo>
                    <a:pt x="8941" y="962"/>
                    <a:pt x="10579" y="2571"/>
                    <a:pt x="10615" y="4578"/>
                  </a:cubicBezTo>
                  <a:cubicBezTo>
                    <a:pt x="10652" y="6587"/>
                    <a:pt x="9071" y="8254"/>
                    <a:pt x="7064" y="8326"/>
                  </a:cubicBezTo>
                  <a:cubicBezTo>
                    <a:pt x="7018" y="8328"/>
                    <a:pt x="6970" y="8329"/>
                    <a:pt x="6924" y="8329"/>
                  </a:cubicBezTo>
                  <a:cubicBezTo>
                    <a:pt x="6922" y="8329"/>
                    <a:pt x="6920" y="8329"/>
                    <a:pt x="6918" y="8329"/>
                  </a:cubicBezTo>
                  <a:cubicBezTo>
                    <a:pt x="5969" y="8329"/>
                    <a:pt x="5056" y="7961"/>
                    <a:pt x="4373" y="7300"/>
                  </a:cubicBezTo>
                  <a:cubicBezTo>
                    <a:pt x="3308" y="6276"/>
                    <a:pt x="2959" y="4713"/>
                    <a:pt x="3486" y="3332"/>
                  </a:cubicBezTo>
                  <a:cubicBezTo>
                    <a:pt x="4012" y="1951"/>
                    <a:pt x="5313" y="1019"/>
                    <a:pt x="6791" y="964"/>
                  </a:cubicBezTo>
                  <a:cubicBezTo>
                    <a:pt x="6837" y="962"/>
                    <a:pt x="6884" y="962"/>
                    <a:pt x="6930" y="962"/>
                  </a:cubicBezTo>
                  <a:cubicBezTo>
                    <a:pt x="6931" y="962"/>
                    <a:pt x="6932" y="962"/>
                    <a:pt x="6932" y="962"/>
                  </a:cubicBezTo>
                  <a:close/>
                  <a:moveTo>
                    <a:pt x="6927" y="1"/>
                  </a:moveTo>
                  <a:cubicBezTo>
                    <a:pt x="4099" y="1"/>
                    <a:pt x="2380" y="1220"/>
                    <a:pt x="1435" y="2243"/>
                  </a:cubicBezTo>
                  <a:cubicBezTo>
                    <a:pt x="410" y="3354"/>
                    <a:pt x="59" y="4469"/>
                    <a:pt x="44" y="4515"/>
                  </a:cubicBezTo>
                  <a:lnTo>
                    <a:pt x="1" y="4657"/>
                  </a:lnTo>
                  <a:lnTo>
                    <a:pt x="44" y="4798"/>
                  </a:lnTo>
                  <a:cubicBezTo>
                    <a:pt x="59" y="4844"/>
                    <a:pt x="409" y="5959"/>
                    <a:pt x="1435" y="7070"/>
                  </a:cubicBezTo>
                  <a:cubicBezTo>
                    <a:pt x="2365" y="8078"/>
                    <a:pt x="4048" y="9275"/>
                    <a:pt x="6800" y="9309"/>
                  </a:cubicBezTo>
                  <a:cubicBezTo>
                    <a:pt x="6842" y="9311"/>
                    <a:pt x="6882" y="9312"/>
                    <a:pt x="6924" y="9312"/>
                  </a:cubicBezTo>
                  <a:lnTo>
                    <a:pt x="6927" y="9312"/>
                  </a:lnTo>
                  <a:cubicBezTo>
                    <a:pt x="9755" y="9312"/>
                    <a:pt x="11474" y="8093"/>
                    <a:pt x="12418" y="7071"/>
                  </a:cubicBezTo>
                  <a:cubicBezTo>
                    <a:pt x="13444" y="5959"/>
                    <a:pt x="13794" y="4846"/>
                    <a:pt x="13809" y="4798"/>
                  </a:cubicBezTo>
                  <a:lnTo>
                    <a:pt x="13853" y="4657"/>
                  </a:lnTo>
                  <a:lnTo>
                    <a:pt x="13808" y="4515"/>
                  </a:lnTo>
                  <a:cubicBezTo>
                    <a:pt x="13794" y="4469"/>
                    <a:pt x="13444" y="3354"/>
                    <a:pt x="12418" y="2243"/>
                  </a:cubicBezTo>
                  <a:cubicBezTo>
                    <a:pt x="11487" y="1236"/>
                    <a:pt x="9806" y="38"/>
                    <a:pt x="7053" y="2"/>
                  </a:cubicBezTo>
                  <a:cubicBezTo>
                    <a:pt x="7012" y="1"/>
                    <a:pt x="6970" y="1"/>
                    <a:pt x="6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1098075" y="2227475"/>
              <a:ext cx="140100" cy="139200"/>
            </a:xfrm>
            <a:custGeom>
              <a:rect b="b" l="l" r="r" t="t"/>
              <a:pathLst>
                <a:path extrusionOk="0" h="5568" w="5604">
                  <a:moveTo>
                    <a:pt x="3288" y="1822"/>
                  </a:moveTo>
                  <a:cubicBezTo>
                    <a:pt x="3406" y="1822"/>
                    <a:pt x="3526" y="1866"/>
                    <a:pt x="3624" y="1964"/>
                  </a:cubicBezTo>
                  <a:cubicBezTo>
                    <a:pt x="3761" y="2101"/>
                    <a:pt x="3803" y="2308"/>
                    <a:pt x="3728" y="2488"/>
                  </a:cubicBezTo>
                  <a:cubicBezTo>
                    <a:pt x="3654" y="2667"/>
                    <a:pt x="3478" y="2784"/>
                    <a:pt x="3284" y="2784"/>
                  </a:cubicBezTo>
                  <a:cubicBezTo>
                    <a:pt x="3019" y="2784"/>
                    <a:pt x="2804" y="2569"/>
                    <a:pt x="2804" y="2304"/>
                  </a:cubicBezTo>
                  <a:cubicBezTo>
                    <a:pt x="2804" y="2014"/>
                    <a:pt x="3041" y="1822"/>
                    <a:pt x="3288" y="1822"/>
                  </a:cubicBezTo>
                  <a:close/>
                  <a:moveTo>
                    <a:pt x="2805" y="1"/>
                  </a:moveTo>
                  <a:cubicBezTo>
                    <a:pt x="2771" y="1"/>
                    <a:pt x="2736" y="1"/>
                    <a:pt x="2701" y="3"/>
                  </a:cubicBezTo>
                  <a:cubicBezTo>
                    <a:pt x="1187" y="63"/>
                    <a:pt x="0" y="1321"/>
                    <a:pt x="28" y="2835"/>
                  </a:cubicBezTo>
                  <a:cubicBezTo>
                    <a:pt x="55" y="4348"/>
                    <a:pt x="1287" y="5563"/>
                    <a:pt x="2802" y="5567"/>
                  </a:cubicBezTo>
                  <a:cubicBezTo>
                    <a:pt x="2837" y="5567"/>
                    <a:pt x="2872" y="5567"/>
                    <a:pt x="2907" y="5566"/>
                  </a:cubicBezTo>
                  <a:cubicBezTo>
                    <a:pt x="4418" y="5504"/>
                    <a:pt x="5603" y="4246"/>
                    <a:pt x="5576" y="2733"/>
                  </a:cubicBezTo>
                  <a:cubicBezTo>
                    <a:pt x="5548" y="1221"/>
                    <a:pt x="4318" y="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4"/>
          <p:cNvSpPr/>
          <p:nvPr/>
        </p:nvSpPr>
        <p:spPr>
          <a:xfrm>
            <a:off x="1862607" y="3222882"/>
            <a:ext cx="412360" cy="341665"/>
          </a:xfrm>
          <a:custGeom>
            <a:rect b="b" l="l" r="r" t="t"/>
            <a:pathLst>
              <a:path extrusionOk="0" h="11251" w="13579">
                <a:moveTo>
                  <a:pt x="5431" y="2254"/>
                </a:moveTo>
                <a:lnTo>
                  <a:pt x="9445" y="4547"/>
                </a:lnTo>
                <a:lnTo>
                  <a:pt x="5431" y="6841"/>
                </a:lnTo>
                <a:lnTo>
                  <a:pt x="5431" y="2254"/>
                </a:lnTo>
                <a:close/>
                <a:moveTo>
                  <a:pt x="0" y="0"/>
                </a:moveTo>
                <a:lnTo>
                  <a:pt x="0" y="9310"/>
                </a:lnTo>
                <a:lnTo>
                  <a:pt x="5431" y="9310"/>
                </a:lnTo>
                <a:lnTo>
                  <a:pt x="5431" y="10474"/>
                </a:lnTo>
                <a:lnTo>
                  <a:pt x="3103" y="10474"/>
                </a:lnTo>
                <a:lnTo>
                  <a:pt x="3103" y="11251"/>
                </a:lnTo>
                <a:lnTo>
                  <a:pt x="10475" y="11251"/>
                </a:lnTo>
                <a:lnTo>
                  <a:pt x="10475" y="10474"/>
                </a:lnTo>
                <a:lnTo>
                  <a:pt x="8147" y="10474"/>
                </a:lnTo>
                <a:lnTo>
                  <a:pt x="8147" y="9310"/>
                </a:lnTo>
                <a:lnTo>
                  <a:pt x="13579" y="9310"/>
                </a:lnTo>
                <a:lnTo>
                  <a:pt x="13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4"/>
          <p:cNvGrpSpPr/>
          <p:nvPr/>
        </p:nvGrpSpPr>
        <p:grpSpPr>
          <a:xfrm>
            <a:off x="6863091" y="3222897"/>
            <a:ext cx="424143" cy="341665"/>
            <a:chOff x="2497725" y="3268250"/>
            <a:chExt cx="349175" cy="281275"/>
          </a:xfrm>
        </p:grpSpPr>
        <p:sp>
          <p:nvSpPr>
            <p:cNvPr id="603" name="Google Shape;603;p44"/>
            <p:cNvSpPr/>
            <p:nvPr/>
          </p:nvSpPr>
          <p:spPr>
            <a:xfrm>
              <a:off x="2497725" y="3268250"/>
              <a:ext cx="349175" cy="281275"/>
            </a:xfrm>
            <a:custGeom>
              <a:rect b="b" l="l" r="r" t="t"/>
              <a:pathLst>
                <a:path extrusionOk="0" h="11251" w="13967">
                  <a:moveTo>
                    <a:pt x="13191" y="1164"/>
                  </a:moveTo>
                  <a:lnTo>
                    <a:pt x="13191" y="7759"/>
                  </a:lnTo>
                  <a:lnTo>
                    <a:pt x="1164" y="7759"/>
                  </a:lnTo>
                  <a:lnTo>
                    <a:pt x="1164" y="1164"/>
                  </a:lnTo>
                  <a:close/>
                  <a:moveTo>
                    <a:pt x="0" y="0"/>
                  </a:moveTo>
                  <a:lnTo>
                    <a:pt x="0" y="9310"/>
                  </a:lnTo>
                  <a:lnTo>
                    <a:pt x="5431" y="9310"/>
                  </a:lnTo>
                  <a:lnTo>
                    <a:pt x="5431" y="10474"/>
                  </a:lnTo>
                  <a:lnTo>
                    <a:pt x="3492" y="10474"/>
                  </a:lnTo>
                  <a:lnTo>
                    <a:pt x="3492" y="11251"/>
                  </a:lnTo>
                  <a:lnTo>
                    <a:pt x="10476" y="11251"/>
                  </a:lnTo>
                  <a:lnTo>
                    <a:pt x="10476" y="10474"/>
                  </a:lnTo>
                  <a:lnTo>
                    <a:pt x="8535" y="10474"/>
                  </a:lnTo>
                  <a:lnTo>
                    <a:pt x="8535" y="9310"/>
                  </a:lnTo>
                  <a:lnTo>
                    <a:pt x="13966" y="9310"/>
                  </a:lnTo>
                  <a:lnTo>
                    <a:pt x="139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2691675" y="3326425"/>
              <a:ext cx="101525" cy="116425"/>
            </a:xfrm>
            <a:custGeom>
              <a:rect b="b" l="l" r="r" t="t"/>
              <a:pathLst>
                <a:path extrusionOk="0" h="4657" w="4061">
                  <a:moveTo>
                    <a:pt x="1449" y="776"/>
                  </a:moveTo>
                  <a:cubicBezTo>
                    <a:pt x="1615" y="776"/>
                    <a:pt x="1781" y="809"/>
                    <a:pt x="1935" y="873"/>
                  </a:cubicBezTo>
                  <a:cubicBezTo>
                    <a:pt x="2081" y="935"/>
                    <a:pt x="2212" y="1029"/>
                    <a:pt x="2316" y="1149"/>
                  </a:cubicBezTo>
                  <a:cubicBezTo>
                    <a:pt x="2421" y="1275"/>
                    <a:pt x="2501" y="1421"/>
                    <a:pt x="2550" y="1577"/>
                  </a:cubicBezTo>
                  <a:cubicBezTo>
                    <a:pt x="2605" y="1756"/>
                    <a:pt x="2632" y="1941"/>
                    <a:pt x="2631" y="2128"/>
                  </a:cubicBezTo>
                  <a:cubicBezTo>
                    <a:pt x="2632" y="2311"/>
                    <a:pt x="2605" y="2495"/>
                    <a:pt x="2550" y="2672"/>
                  </a:cubicBezTo>
                  <a:cubicBezTo>
                    <a:pt x="2501" y="2829"/>
                    <a:pt x="2423" y="2975"/>
                    <a:pt x="2319" y="3102"/>
                  </a:cubicBezTo>
                  <a:cubicBezTo>
                    <a:pt x="2216" y="3225"/>
                    <a:pt x="2087" y="3324"/>
                    <a:pt x="1941" y="3389"/>
                  </a:cubicBezTo>
                  <a:cubicBezTo>
                    <a:pt x="1791" y="3458"/>
                    <a:pt x="1620" y="3493"/>
                    <a:pt x="1426" y="3493"/>
                  </a:cubicBezTo>
                  <a:lnTo>
                    <a:pt x="776" y="3493"/>
                  </a:lnTo>
                  <a:lnTo>
                    <a:pt x="777" y="776"/>
                  </a:lnTo>
                  <a:lnTo>
                    <a:pt x="1428" y="776"/>
                  </a:lnTo>
                  <a:cubicBezTo>
                    <a:pt x="1435" y="776"/>
                    <a:pt x="1442" y="776"/>
                    <a:pt x="1449" y="776"/>
                  </a:cubicBezTo>
                  <a:close/>
                  <a:moveTo>
                    <a:pt x="1" y="1"/>
                  </a:moveTo>
                  <a:lnTo>
                    <a:pt x="1" y="4657"/>
                  </a:lnTo>
                  <a:lnTo>
                    <a:pt x="1739" y="4657"/>
                  </a:lnTo>
                  <a:cubicBezTo>
                    <a:pt x="2087" y="4657"/>
                    <a:pt x="2405" y="4600"/>
                    <a:pt x="2693" y="4489"/>
                  </a:cubicBezTo>
                  <a:cubicBezTo>
                    <a:pt x="2968" y="4385"/>
                    <a:pt x="3218" y="4224"/>
                    <a:pt x="3426" y="4016"/>
                  </a:cubicBezTo>
                  <a:cubicBezTo>
                    <a:pt x="3633" y="3808"/>
                    <a:pt x="3793" y="3558"/>
                    <a:pt x="3896" y="3282"/>
                  </a:cubicBezTo>
                  <a:cubicBezTo>
                    <a:pt x="4005" y="2995"/>
                    <a:pt x="4059" y="2676"/>
                    <a:pt x="4059" y="2322"/>
                  </a:cubicBezTo>
                  <a:cubicBezTo>
                    <a:pt x="4061" y="2015"/>
                    <a:pt x="4012" y="1710"/>
                    <a:pt x="3912" y="1421"/>
                  </a:cubicBezTo>
                  <a:cubicBezTo>
                    <a:pt x="3818" y="1146"/>
                    <a:pt x="3669" y="894"/>
                    <a:pt x="3472" y="682"/>
                  </a:cubicBezTo>
                  <a:cubicBezTo>
                    <a:pt x="3279" y="472"/>
                    <a:pt x="3037" y="306"/>
                    <a:pt x="2748" y="185"/>
                  </a:cubicBezTo>
                  <a:cubicBezTo>
                    <a:pt x="2459" y="62"/>
                    <a:pt x="2123"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2565600" y="3326425"/>
              <a:ext cx="97000" cy="116400"/>
            </a:xfrm>
            <a:custGeom>
              <a:rect b="b" l="l" r="r" t="t"/>
              <a:pathLst>
                <a:path extrusionOk="0" h="4656" w="3880">
                  <a:moveTo>
                    <a:pt x="0" y="1"/>
                  </a:moveTo>
                  <a:lnTo>
                    <a:pt x="0" y="4655"/>
                  </a:lnTo>
                  <a:lnTo>
                    <a:pt x="1163" y="4655"/>
                  </a:lnTo>
                  <a:lnTo>
                    <a:pt x="1164" y="2716"/>
                  </a:lnTo>
                  <a:lnTo>
                    <a:pt x="2716" y="2716"/>
                  </a:lnTo>
                  <a:lnTo>
                    <a:pt x="2716" y="4655"/>
                  </a:lnTo>
                  <a:lnTo>
                    <a:pt x="3880" y="4655"/>
                  </a:lnTo>
                  <a:lnTo>
                    <a:pt x="3880" y="1"/>
                  </a:lnTo>
                  <a:lnTo>
                    <a:pt x="2716" y="1"/>
                  </a:lnTo>
                  <a:lnTo>
                    <a:pt x="2716" y="1940"/>
                  </a:lnTo>
                  <a:lnTo>
                    <a:pt x="1164" y="1940"/>
                  </a:lnTo>
                  <a:lnTo>
                    <a:pt x="1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44"/>
          <p:cNvGrpSpPr/>
          <p:nvPr/>
        </p:nvGrpSpPr>
        <p:grpSpPr>
          <a:xfrm>
            <a:off x="4350077" y="3180201"/>
            <a:ext cx="443821" cy="426815"/>
            <a:chOff x="6266050" y="3233200"/>
            <a:chExt cx="365375" cy="351375"/>
          </a:xfrm>
        </p:grpSpPr>
        <p:sp>
          <p:nvSpPr>
            <p:cNvPr id="607" name="Google Shape;607;p44"/>
            <p:cNvSpPr/>
            <p:nvPr/>
          </p:nvSpPr>
          <p:spPr>
            <a:xfrm>
              <a:off x="6266050" y="3299475"/>
              <a:ext cx="132875" cy="147150"/>
            </a:xfrm>
            <a:custGeom>
              <a:rect b="b" l="l" r="r" t="t"/>
              <a:pathLst>
                <a:path extrusionOk="0" h="5886" w="5315">
                  <a:moveTo>
                    <a:pt x="1918" y="0"/>
                  </a:moveTo>
                  <a:cubicBezTo>
                    <a:pt x="551" y="1633"/>
                    <a:pt x="1" y="3797"/>
                    <a:pt x="418" y="5885"/>
                  </a:cubicBezTo>
                  <a:lnTo>
                    <a:pt x="5314" y="5885"/>
                  </a:lnTo>
                  <a:lnTo>
                    <a:pt x="19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6332775" y="3233200"/>
              <a:ext cx="146175" cy="149750"/>
            </a:xfrm>
            <a:custGeom>
              <a:rect b="b" l="l" r="r" t="t"/>
              <a:pathLst>
                <a:path extrusionOk="0" h="5990" w="5847">
                  <a:moveTo>
                    <a:pt x="4640" y="1"/>
                  </a:moveTo>
                  <a:cubicBezTo>
                    <a:pt x="2946" y="1"/>
                    <a:pt x="1293" y="615"/>
                    <a:pt x="1" y="1753"/>
                  </a:cubicBezTo>
                  <a:lnTo>
                    <a:pt x="2447" y="5990"/>
                  </a:lnTo>
                  <a:lnTo>
                    <a:pt x="5847" y="105"/>
                  </a:lnTo>
                  <a:cubicBezTo>
                    <a:pt x="5445" y="35"/>
                    <a:pt x="5041" y="1"/>
                    <a:pt x="4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6443800" y="3243575"/>
              <a:ext cx="169900" cy="106050"/>
            </a:xfrm>
            <a:custGeom>
              <a:rect b="b" l="l" r="r" t="t"/>
              <a:pathLst>
                <a:path extrusionOk="0" h="4242" w="6796">
                  <a:moveTo>
                    <a:pt x="2449" y="1"/>
                  </a:moveTo>
                  <a:lnTo>
                    <a:pt x="0" y="4242"/>
                  </a:lnTo>
                  <a:lnTo>
                    <a:pt x="6796" y="4242"/>
                  </a:lnTo>
                  <a:cubicBezTo>
                    <a:pt x="6060" y="2245"/>
                    <a:pt x="4462" y="688"/>
                    <a:pt x="2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6418525" y="3434800"/>
              <a:ext cx="146175" cy="149775"/>
            </a:xfrm>
            <a:custGeom>
              <a:rect b="b" l="l" r="r" t="t"/>
              <a:pathLst>
                <a:path extrusionOk="0" h="5991" w="5847">
                  <a:moveTo>
                    <a:pt x="3400" y="1"/>
                  </a:moveTo>
                  <a:lnTo>
                    <a:pt x="0" y="5886"/>
                  </a:lnTo>
                  <a:cubicBezTo>
                    <a:pt x="402" y="5956"/>
                    <a:pt x="805" y="5990"/>
                    <a:pt x="1206" y="5990"/>
                  </a:cubicBezTo>
                  <a:cubicBezTo>
                    <a:pt x="2900" y="5990"/>
                    <a:pt x="4554" y="5376"/>
                    <a:pt x="5846" y="4237"/>
                  </a:cubicBezTo>
                  <a:lnTo>
                    <a:pt x="34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a:off x="6283775" y="3465975"/>
              <a:ext cx="169900" cy="106025"/>
            </a:xfrm>
            <a:custGeom>
              <a:rect b="b" l="l" r="r" t="t"/>
              <a:pathLst>
                <a:path extrusionOk="0" h="4241" w="6796">
                  <a:moveTo>
                    <a:pt x="0" y="0"/>
                  </a:moveTo>
                  <a:cubicBezTo>
                    <a:pt x="736" y="1997"/>
                    <a:pt x="2332" y="3554"/>
                    <a:pt x="4346" y="4241"/>
                  </a:cubicBezTo>
                  <a:lnTo>
                    <a:pt x="6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6498550" y="3378700"/>
              <a:ext cx="132875" cy="147125"/>
            </a:xfrm>
            <a:custGeom>
              <a:rect b="b" l="l" r="r" t="t"/>
              <a:pathLst>
                <a:path extrusionOk="0" h="5885" w="5315">
                  <a:moveTo>
                    <a:pt x="1" y="1"/>
                  </a:moveTo>
                  <a:lnTo>
                    <a:pt x="3396" y="5884"/>
                  </a:lnTo>
                  <a:cubicBezTo>
                    <a:pt x="4764" y="4253"/>
                    <a:pt x="5314" y="2087"/>
                    <a:pt x="4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44"/>
          <p:cNvGrpSpPr/>
          <p:nvPr/>
        </p:nvGrpSpPr>
        <p:grpSpPr>
          <a:xfrm>
            <a:off x="4367842" y="1339565"/>
            <a:ext cx="408291" cy="350714"/>
            <a:chOff x="1000100" y="3827300"/>
            <a:chExt cx="336125" cy="288725"/>
          </a:xfrm>
        </p:grpSpPr>
        <p:sp>
          <p:nvSpPr>
            <p:cNvPr id="614" name="Google Shape;614;p44"/>
            <p:cNvSpPr/>
            <p:nvPr/>
          </p:nvSpPr>
          <p:spPr>
            <a:xfrm>
              <a:off x="1000100" y="3827300"/>
              <a:ext cx="203725" cy="288725"/>
            </a:xfrm>
            <a:custGeom>
              <a:rect b="b" l="l" r="r" t="t"/>
              <a:pathLst>
                <a:path extrusionOk="0" h="11549" w="8149">
                  <a:moveTo>
                    <a:pt x="8149" y="0"/>
                  </a:moveTo>
                  <a:lnTo>
                    <a:pt x="3503" y="3252"/>
                  </a:lnTo>
                  <a:lnTo>
                    <a:pt x="1" y="3252"/>
                  </a:lnTo>
                  <a:lnTo>
                    <a:pt x="1" y="8297"/>
                  </a:lnTo>
                  <a:lnTo>
                    <a:pt x="3503" y="8297"/>
                  </a:lnTo>
                  <a:lnTo>
                    <a:pt x="8149" y="11549"/>
                  </a:lnTo>
                  <a:lnTo>
                    <a:pt x="81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232900" y="3864425"/>
              <a:ext cx="103325" cy="206650"/>
            </a:xfrm>
            <a:custGeom>
              <a:rect b="b" l="l" r="r" t="t"/>
              <a:pathLst>
                <a:path extrusionOk="0" h="8266" w="4133">
                  <a:moveTo>
                    <a:pt x="1" y="0"/>
                  </a:moveTo>
                  <a:lnTo>
                    <a:pt x="1" y="1182"/>
                  </a:lnTo>
                  <a:cubicBezTo>
                    <a:pt x="1627" y="1182"/>
                    <a:pt x="2952" y="2506"/>
                    <a:pt x="2952" y="4133"/>
                  </a:cubicBezTo>
                  <a:cubicBezTo>
                    <a:pt x="2952" y="5761"/>
                    <a:pt x="1627" y="7085"/>
                    <a:pt x="1" y="7085"/>
                  </a:cubicBezTo>
                  <a:lnTo>
                    <a:pt x="1" y="8265"/>
                  </a:lnTo>
                  <a:cubicBezTo>
                    <a:pt x="2279" y="8265"/>
                    <a:pt x="4133" y="6411"/>
                    <a:pt x="4133" y="4133"/>
                  </a:cubicBezTo>
                  <a:cubicBezTo>
                    <a:pt x="4133" y="1854"/>
                    <a:pt x="227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232875" y="3923450"/>
              <a:ext cx="44300" cy="88575"/>
            </a:xfrm>
            <a:custGeom>
              <a:rect b="b" l="l" r="r" t="t"/>
              <a:pathLst>
                <a:path extrusionOk="0" h="3543" w="1772">
                  <a:moveTo>
                    <a:pt x="0" y="0"/>
                  </a:moveTo>
                  <a:lnTo>
                    <a:pt x="0" y="1182"/>
                  </a:lnTo>
                  <a:cubicBezTo>
                    <a:pt x="323" y="1188"/>
                    <a:pt x="581" y="1449"/>
                    <a:pt x="581" y="1772"/>
                  </a:cubicBezTo>
                  <a:cubicBezTo>
                    <a:pt x="581" y="2094"/>
                    <a:pt x="323" y="2357"/>
                    <a:pt x="0" y="2363"/>
                  </a:cubicBezTo>
                  <a:lnTo>
                    <a:pt x="0" y="3543"/>
                  </a:lnTo>
                  <a:cubicBezTo>
                    <a:pt x="979" y="3543"/>
                    <a:pt x="1771" y="2749"/>
                    <a:pt x="1771" y="1772"/>
                  </a:cubicBezTo>
                  <a:cubicBezTo>
                    <a:pt x="1771" y="794"/>
                    <a:pt x="979" y="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44"/>
          <p:cNvSpPr/>
          <p:nvPr/>
        </p:nvSpPr>
        <p:spPr>
          <a:xfrm>
            <a:off x="8378200" y="875892"/>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8213925" y="2045525"/>
            <a:ext cx="109200" cy="136800"/>
          </a:xfrm>
          <a:prstGeom prst="star4">
            <a:avLst>
              <a:gd fmla="val 12011" name="adj"/>
            </a:avLst>
          </a:prstGeom>
          <a:solidFill>
            <a:schemeClr val="dk1"/>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8568775" y="3251677"/>
            <a:ext cx="162900" cy="2040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a:off x="529725" y="28106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a:off x="857675" y="4506350"/>
            <a:ext cx="162900" cy="204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a:off x="761775" y="535000"/>
            <a:ext cx="203100" cy="2544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8185100" y="4636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5"/>
          <p:cNvSpPr txBox="1"/>
          <p:nvPr>
            <p:ph idx="15"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629" name="Google Shape;629;p45"/>
          <p:cNvSpPr txBox="1"/>
          <p:nvPr>
            <p:ph type="title"/>
          </p:nvPr>
        </p:nvSpPr>
        <p:spPr>
          <a:xfrm>
            <a:off x="3960440" y="1392726"/>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30" name="Google Shape;630;p45"/>
          <p:cNvSpPr txBox="1"/>
          <p:nvPr>
            <p:ph idx="1" type="subTitle"/>
          </p:nvPr>
        </p:nvSpPr>
        <p:spPr>
          <a:xfrm>
            <a:off x="3960440" y="1885164"/>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631" name="Google Shape;631;p45"/>
          <p:cNvSpPr txBox="1"/>
          <p:nvPr>
            <p:ph idx="2" type="title"/>
          </p:nvPr>
        </p:nvSpPr>
        <p:spPr>
          <a:xfrm>
            <a:off x="3960440" y="2499464"/>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32" name="Google Shape;632;p45"/>
          <p:cNvSpPr txBox="1"/>
          <p:nvPr>
            <p:ph idx="3" type="subTitle"/>
          </p:nvPr>
        </p:nvSpPr>
        <p:spPr>
          <a:xfrm>
            <a:off x="3960440" y="2991901"/>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33" name="Google Shape;633;p45"/>
          <p:cNvSpPr txBox="1"/>
          <p:nvPr>
            <p:ph idx="4" type="title"/>
          </p:nvPr>
        </p:nvSpPr>
        <p:spPr>
          <a:xfrm>
            <a:off x="3960440" y="3606211"/>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34" name="Google Shape;634;p45"/>
          <p:cNvSpPr txBox="1"/>
          <p:nvPr>
            <p:ph idx="5" type="subTitle"/>
          </p:nvPr>
        </p:nvSpPr>
        <p:spPr>
          <a:xfrm>
            <a:off x="3960440" y="4098649"/>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35" name="Google Shape;635;p45"/>
          <p:cNvSpPr txBox="1"/>
          <p:nvPr>
            <p:ph idx="6" type="title"/>
          </p:nvPr>
        </p:nvSpPr>
        <p:spPr>
          <a:xfrm>
            <a:off x="6387442" y="3606211"/>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36" name="Google Shape;636;p45"/>
          <p:cNvSpPr txBox="1"/>
          <p:nvPr>
            <p:ph idx="7" type="subTitle"/>
          </p:nvPr>
        </p:nvSpPr>
        <p:spPr>
          <a:xfrm>
            <a:off x="6387442" y="4098649"/>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637" name="Google Shape;637;p45"/>
          <p:cNvSpPr txBox="1"/>
          <p:nvPr>
            <p:ph idx="8" type="title"/>
          </p:nvPr>
        </p:nvSpPr>
        <p:spPr>
          <a:xfrm>
            <a:off x="6387453" y="1404226"/>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38" name="Google Shape;638;p45"/>
          <p:cNvSpPr txBox="1"/>
          <p:nvPr>
            <p:ph idx="9" type="subTitle"/>
          </p:nvPr>
        </p:nvSpPr>
        <p:spPr>
          <a:xfrm>
            <a:off x="6387453" y="1885164"/>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639" name="Google Shape;639;p45"/>
          <p:cNvSpPr txBox="1"/>
          <p:nvPr>
            <p:ph idx="13" type="title"/>
          </p:nvPr>
        </p:nvSpPr>
        <p:spPr>
          <a:xfrm>
            <a:off x="6387453" y="2499486"/>
            <a:ext cx="2007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40" name="Google Shape;640;p45"/>
          <p:cNvSpPr txBox="1"/>
          <p:nvPr>
            <p:ph idx="14" type="subTitle"/>
          </p:nvPr>
        </p:nvSpPr>
        <p:spPr>
          <a:xfrm>
            <a:off x="6387453" y="2991901"/>
            <a:ext cx="20079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pic>
        <p:nvPicPr>
          <p:cNvPr id="641" name="Google Shape;641;p45"/>
          <p:cNvPicPr preferRelativeResize="0"/>
          <p:nvPr/>
        </p:nvPicPr>
        <p:blipFill>
          <a:blip r:embed="rId3">
            <a:alphaModFix/>
          </a:blip>
          <a:stretch>
            <a:fillRect/>
          </a:stretch>
        </p:blipFill>
        <p:spPr>
          <a:xfrm rot="-469007">
            <a:off x="1635881" y="2479532"/>
            <a:ext cx="1663439" cy="1907487"/>
          </a:xfrm>
          <a:prstGeom prst="rect">
            <a:avLst/>
          </a:prstGeom>
          <a:noFill/>
          <a:ln>
            <a:noFill/>
          </a:ln>
        </p:spPr>
      </p:pic>
      <p:pic>
        <p:nvPicPr>
          <p:cNvPr id="642" name="Google Shape;642;p45"/>
          <p:cNvPicPr preferRelativeResize="0"/>
          <p:nvPr/>
        </p:nvPicPr>
        <p:blipFill>
          <a:blip r:embed="rId4">
            <a:alphaModFix/>
          </a:blip>
          <a:stretch>
            <a:fillRect/>
          </a:stretch>
        </p:blipFill>
        <p:spPr>
          <a:xfrm rot="-751749">
            <a:off x="873088" y="1180159"/>
            <a:ext cx="1910474" cy="13538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6"/>
          <p:cNvSpPr txBox="1"/>
          <p:nvPr>
            <p:ph type="title"/>
          </p:nvPr>
        </p:nvSpPr>
        <p:spPr>
          <a:xfrm>
            <a:off x="995400" y="1003950"/>
            <a:ext cx="7153200" cy="313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7"/>
          <p:cNvSpPr txBox="1"/>
          <p:nvPr>
            <p:ph idx="1" type="subTitle"/>
          </p:nvPr>
        </p:nvSpPr>
        <p:spPr>
          <a:xfrm>
            <a:off x="715100" y="1115850"/>
            <a:ext cx="5523600" cy="22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653" name="Google Shape;653;p47"/>
          <p:cNvSpPr txBox="1"/>
          <p:nvPr>
            <p:ph type="title"/>
          </p:nvPr>
        </p:nvSpPr>
        <p:spPr>
          <a:xfrm>
            <a:off x="715100" y="3436600"/>
            <a:ext cx="55236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pic>
        <p:nvPicPr>
          <p:cNvPr id="654" name="Google Shape;654;p47"/>
          <p:cNvPicPr preferRelativeResize="0"/>
          <p:nvPr/>
        </p:nvPicPr>
        <p:blipFill>
          <a:blip r:embed="rId3">
            <a:alphaModFix/>
          </a:blip>
          <a:stretch>
            <a:fillRect/>
          </a:stretch>
        </p:blipFill>
        <p:spPr>
          <a:xfrm rot="2700003">
            <a:off x="5639504" y="867374"/>
            <a:ext cx="1634159" cy="35052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48"/>
          <p:cNvPicPr preferRelativeResize="0"/>
          <p:nvPr/>
        </p:nvPicPr>
        <p:blipFill>
          <a:blip r:embed="rId3">
            <a:alphaModFix/>
          </a:blip>
          <a:stretch>
            <a:fillRect/>
          </a:stretch>
        </p:blipFill>
        <p:spPr>
          <a:xfrm>
            <a:off x="4316838" y="932584"/>
            <a:ext cx="4138513" cy="3278333"/>
          </a:xfrm>
          <a:prstGeom prst="rect">
            <a:avLst/>
          </a:prstGeom>
          <a:noFill/>
          <a:ln>
            <a:noFill/>
          </a:ln>
        </p:spPr>
      </p:pic>
      <p:sp>
        <p:nvSpPr>
          <p:cNvPr id="660" name="Google Shape;660;p48"/>
          <p:cNvSpPr txBox="1"/>
          <p:nvPr>
            <p:ph type="title"/>
          </p:nvPr>
        </p:nvSpPr>
        <p:spPr>
          <a:xfrm>
            <a:off x="715100" y="2308900"/>
            <a:ext cx="4025700" cy="115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 OF THE TOPIC</a:t>
            </a:r>
            <a:endParaRPr/>
          </a:p>
        </p:txBody>
      </p:sp>
      <p:sp>
        <p:nvSpPr>
          <p:cNvPr id="661" name="Google Shape;661;p48"/>
          <p:cNvSpPr txBox="1"/>
          <p:nvPr>
            <p:ph idx="1" type="subTitle"/>
          </p:nvPr>
        </p:nvSpPr>
        <p:spPr>
          <a:xfrm>
            <a:off x="715100" y="3649025"/>
            <a:ext cx="3513900" cy="46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662" name="Google Shape;662;p48"/>
          <p:cNvSpPr txBox="1"/>
          <p:nvPr>
            <p:ph idx="2" type="title"/>
          </p:nvPr>
        </p:nvSpPr>
        <p:spPr>
          <a:xfrm>
            <a:off x="715100" y="1221675"/>
            <a:ext cx="3419400" cy="9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6" name="Shape 666"/>
        <p:cNvGrpSpPr/>
        <p:nvPr/>
      </p:nvGrpSpPr>
      <p:grpSpPr>
        <a:xfrm>
          <a:off x="0" y="0"/>
          <a:ext cx="0" cy="0"/>
          <a:chOff x="0" y="0"/>
          <a:chExt cx="0" cy="0"/>
        </a:xfrm>
      </p:grpSpPr>
      <p:sp>
        <p:nvSpPr>
          <p:cNvPr id="667" name="Google Shape;667;p49"/>
          <p:cNvSpPr/>
          <p:nvPr/>
        </p:nvSpPr>
        <p:spPr>
          <a:xfrm>
            <a:off x="723900" y="4019550"/>
            <a:ext cx="7704900" cy="588900"/>
          </a:xfrm>
          <a:prstGeom prst="roundRect">
            <a:avLst>
              <a:gd fmla="val 16667" name="adj"/>
            </a:avLst>
          </a:prstGeom>
          <a:solidFill>
            <a:schemeClr val="lt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txBox="1"/>
          <p:nvPr>
            <p:ph type="title"/>
          </p:nvPr>
        </p:nvSpPr>
        <p:spPr>
          <a:xfrm>
            <a:off x="720000" y="4076700"/>
            <a:ext cx="7704000" cy="4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669" name="Google Shape;669;p49"/>
          <p:cNvSpPr/>
          <p:nvPr/>
        </p:nvSpPr>
        <p:spPr>
          <a:xfrm>
            <a:off x="8200475" y="16145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496725" y="117292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666250" y="766383"/>
            <a:ext cx="206400" cy="2586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496725" y="3789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8424000" y="1859500"/>
            <a:ext cx="206400" cy="2583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8576425" y="46769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2772350" y="4540100"/>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0"/>
          <p:cNvSpPr txBox="1"/>
          <p:nvPr>
            <p:ph idx="1" type="subTitle"/>
          </p:nvPr>
        </p:nvSpPr>
        <p:spPr>
          <a:xfrm>
            <a:off x="4981575" y="3133675"/>
            <a:ext cx="3447300" cy="9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sp>
        <p:nvSpPr>
          <p:cNvPr id="681" name="Google Shape;681;p50"/>
          <p:cNvSpPr txBox="1"/>
          <p:nvPr>
            <p:ph type="title"/>
          </p:nvPr>
        </p:nvSpPr>
        <p:spPr>
          <a:xfrm>
            <a:off x="4981575" y="944575"/>
            <a:ext cx="3447300" cy="218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ALWAYS REINFORCES THE CONCEPT</a:t>
            </a:r>
            <a:endParaRPr/>
          </a:p>
        </p:txBody>
      </p:sp>
      <p:pic>
        <p:nvPicPr>
          <p:cNvPr id="682" name="Google Shape;682;p50"/>
          <p:cNvPicPr preferRelativeResize="0"/>
          <p:nvPr/>
        </p:nvPicPr>
        <p:blipFill rotWithShape="1">
          <a:blip r:embed="rId3">
            <a:alphaModFix/>
          </a:blip>
          <a:srcRect b="28083" l="0" r="0" t="5713"/>
          <a:stretch/>
        </p:blipFill>
        <p:spPr>
          <a:xfrm>
            <a:off x="1020825" y="802050"/>
            <a:ext cx="3568500" cy="3539400"/>
          </a:xfrm>
          <a:prstGeom prst="ellipse">
            <a:avLst/>
          </a:prstGeom>
          <a:noFill/>
          <a:ln>
            <a:noFill/>
          </a:ln>
          <a:effectLst>
            <a:outerShdw blurRad="85725" rotWithShape="0" algn="bl" dir="3000000" dist="57150">
              <a:srgbClr val="000000">
                <a:alpha val="21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51"/>
          <p:cNvPicPr preferRelativeResize="0"/>
          <p:nvPr/>
        </p:nvPicPr>
        <p:blipFill rotWithShape="1">
          <a:blip r:embed="rId3">
            <a:alphaModFix/>
          </a:blip>
          <a:srcRect b="44658" l="25007" r="22399" t="40373"/>
          <a:stretch/>
        </p:blipFill>
        <p:spPr>
          <a:xfrm>
            <a:off x="5322625" y="3767700"/>
            <a:ext cx="2211749" cy="297751"/>
          </a:xfrm>
          <a:prstGeom prst="rect">
            <a:avLst/>
          </a:prstGeom>
          <a:noFill/>
          <a:ln>
            <a:noFill/>
          </a:ln>
        </p:spPr>
      </p:pic>
      <p:sp>
        <p:nvSpPr>
          <p:cNvPr id="688" name="Google Shape;688;p51"/>
          <p:cNvSpPr txBox="1"/>
          <p:nvPr>
            <p:ph idx="1" type="subTitle"/>
          </p:nvPr>
        </p:nvSpPr>
        <p:spPr>
          <a:xfrm>
            <a:off x="791300" y="2744425"/>
            <a:ext cx="3447300" cy="8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689" name="Google Shape;689;p51"/>
          <p:cNvSpPr txBox="1"/>
          <p:nvPr>
            <p:ph type="title"/>
          </p:nvPr>
        </p:nvSpPr>
        <p:spPr>
          <a:xfrm>
            <a:off x="791300" y="1577375"/>
            <a:ext cx="3447300" cy="113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SOFTWARE</a:t>
            </a:r>
            <a:endParaRPr/>
          </a:p>
        </p:txBody>
      </p:sp>
      <p:pic>
        <p:nvPicPr>
          <p:cNvPr id="690" name="Google Shape;690;p51"/>
          <p:cNvPicPr preferRelativeResize="0"/>
          <p:nvPr/>
        </p:nvPicPr>
        <p:blipFill>
          <a:blip r:embed="rId4">
            <a:alphaModFix/>
          </a:blip>
          <a:stretch>
            <a:fillRect/>
          </a:stretch>
        </p:blipFill>
        <p:spPr>
          <a:xfrm>
            <a:off x="4553950" y="1078050"/>
            <a:ext cx="3695226" cy="2839351"/>
          </a:xfrm>
          <a:prstGeom prst="rect">
            <a:avLst/>
          </a:prstGeom>
          <a:noFill/>
          <a:ln>
            <a:noFill/>
          </a:ln>
        </p:spPr>
      </p:pic>
      <p:pic>
        <p:nvPicPr>
          <p:cNvPr id="691" name="Google Shape;691;p51"/>
          <p:cNvPicPr preferRelativeResize="0"/>
          <p:nvPr/>
        </p:nvPicPr>
        <p:blipFill>
          <a:blip r:embed="rId5">
            <a:alphaModFix/>
          </a:blip>
          <a:stretch>
            <a:fillRect/>
          </a:stretch>
        </p:blipFill>
        <p:spPr>
          <a:xfrm>
            <a:off x="4700589" y="1279648"/>
            <a:ext cx="3401948" cy="1910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2"/>
          <p:cNvSpPr txBox="1"/>
          <p:nvPr>
            <p:ph idx="1" type="subTitle"/>
          </p:nvPr>
        </p:nvSpPr>
        <p:spPr>
          <a:xfrm>
            <a:off x="1284000" y="3069625"/>
            <a:ext cx="6576000" cy="4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697" name="Google Shape;697;p52"/>
          <p:cNvSpPr txBox="1"/>
          <p:nvPr>
            <p:ph type="title"/>
          </p:nvPr>
        </p:nvSpPr>
        <p:spPr>
          <a:xfrm>
            <a:off x="1284000" y="1558475"/>
            <a:ext cx="65760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pic>
        <p:nvPicPr>
          <p:cNvPr id="698" name="Google Shape;698;p52"/>
          <p:cNvPicPr preferRelativeResize="0"/>
          <p:nvPr/>
        </p:nvPicPr>
        <p:blipFill>
          <a:blip r:embed="rId3">
            <a:alphaModFix/>
          </a:blip>
          <a:stretch>
            <a:fillRect/>
          </a:stretch>
        </p:blipFill>
        <p:spPr>
          <a:xfrm rot="405633">
            <a:off x="611629" y="635329"/>
            <a:ext cx="1223797" cy="1043213"/>
          </a:xfrm>
          <a:prstGeom prst="rect">
            <a:avLst/>
          </a:prstGeom>
          <a:noFill/>
          <a:ln>
            <a:noFill/>
          </a:ln>
        </p:spPr>
      </p:pic>
      <p:pic>
        <p:nvPicPr>
          <p:cNvPr id="699" name="Google Shape;699;p52"/>
          <p:cNvPicPr preferRelativeResize="0"/>
          <p:nvPr/>
        </p:nvPicPr>
        <p:blipFill>
          <a:blip r:embed="rId4">
            <a:alphaModFix/>
          </a:blip>
          <a:stretch>
            <a:fillRect/>
          </a:stretch>
        </p:blipFill>
        <p:spPr>
          <a:xfrm flipH="1" rot="-800544">
            <a:off x="7109866" y="3395659"/>
            <a:ext cx="1219890" cy="10391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5"/>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45" name="Google Shape;445;p35"/>
          <p:cNvSpPr txBox="1"/>
          <p:nvPr>
            <p:ph idx="1" type="body"/>
          </p:nvPr>
        </p:nvSpPr>
        <p:spPr>
          <a:xfrm>
            <a:off x="720000" y="1321700"/>
            <a:ext cx="7704000" cy="32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Workshop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b="1" lang="en"/>
              <a:t>.</a:t>
            </a:r>
            <a:endParaRPr b="1"/>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ction="ppaction://hlinksldjump" r:id="rId12"/>
              </a:rPr>
              <a:t>selection of 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solidFill>
                  <a:schemeClr val="hlink"/>
                </a:solidFill>
                <a:uFill>
                  <a:noFill/>
                </a:uFill>
                <a:hlinkClick action="ppaction://hlinksldjump" r:id="rId16"/>
              </a:rPr>
              <a:t>,</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7"/>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3"/>
          <p:cNvSpPr txBox="1"/>
          <p:nvPr>
            <p:ph type="title"/>
          </p:nvPr>
        </p:nvSpPr>
        <p:spPr>
          <a:xfrm>
            <a:off x="1284000" y="540000"/>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a:t>
            </a:r>
            <a:r>
              <a:rPr lang="en"/>
              <a:t> 55</a:t>
            </a:r>
            <a:r>
              <a:rPr lang="en"/>
              <a:t>m</a:t>
            </a:r>
            <a:r>
              <a:rPr lang="en"/>
              <a:t> 23</a:t>
            </a:r>
            <a:r>
              <a:rPr lang="en"/>
              <a:t>s</a:t>
            </a:r>
            <a:endParaRPr/>
          </a:p>
        </p:txBody>
      </p:sp>
      <p:sp>
        <p:nvSpPr>
          <p:cNvPr id="705" name="Google Shape;705;p53"/>
          <p:cNvSpPr txBox="1"/>
          <p:nvPr>
            <p:ph idx="1" type="subTitle"/>
          </p:nvPr>
        </p:nvSpPr>
        <p:spPr>
          <a:xfrm>
            <a:off x="1284000" y="1322225"/>
            <a:ext cx="6576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706" name="Google Shape;706;p53"/>
          <p:cNvSpPr txBox="1"/>
          <p:nvPr>
            <p:ph idx="2" type="title"/>
          </p:nvPr>
        </p:nvSpPr>
        <p:spPr>
          <a:xfrm>
            <a:off x="1284000" y="199613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707" name="Google Shape;707;p53"/>
          <p:cNvSpPr txBox="1"/>
          <p:nvPr>
            <p:ph idx="3" type="subTitle"/>
          </p:nvPr>
        </p:nvSpPr>
        <p:spPr>
          <a:xfrm>
            <a:off x="1284000" y="2778363"/>
            <a:ext cx="6576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708" name="Google Shape;708;p53"/>
          <p:cNvSpPr txBox="1"/>
          <p:nvPr>
            <p:ph idx="4" type="title"/>
          </p:nvPr>
        </p:nvSpPr>
        <p:spPr>
          <a:xfrm>
            <a:off x="1284000" y="34522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709" name="Google Shape;709;p53"/>
          <p:cNvSpPr txBox="1"/>
          <p:nvPr>
            <p:ph idx="5" type="subTitle"/>
          </p:nvPr>
        </p:nvSpPr>
        <p:spPr>
          <a:xfrm>
            <a:off x="1284000" y="4234513"/>
            <a:ext cx="6576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 distance between Earth and the Moon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4"/>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WORKSHOP SCHEDULE</a:t>
            </a:r>
            <a:endParaRPr/>
          </a:p>
        </p:txBody>
      </p:sp>
      <p:graphicFrame>
        <p:nvGraphicFramePr>
          <p:cNvPr id="715" name="Google Shape;715;p54"/>
          <p:cNvGraphicFramePr/>
          <p:nvPr/>
        </p:nvGraphicFramePr>
        <p:xfrm>
          <a:off x="732488" y="1336950"/>
          <a:ext cx="3000000" cy="3000000"/>
        </p:xfrm>
        <a:graphic>
          <a:graphicData uri="http://schemas.openxmlformats.org/drawingml/2006/table">
            <a:tbl>
              <a:tblPr>
                <a:noFill/>
                <a:tableStyleId>{B8D87D60-75D1-45DC-B792-0B563BFC3F6F}</a:tableStyleId>
              </a:tblPr>
              <a:tblGrid>
                <a:gridCol w="1540800"/>
                <a:gridCol w="1540800"/>
                <a:gridCol w="1540800"/>
                <a:gridCol w="1540800"/>
                <a:gridCol w="1540800"/>
              </a:tblGrid>
              <a:tr h="52142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Lesson 1</a:t>
                      </a:r>
                      <a:endParaRPr sz="2000">
                        <a:solidFill>
                          <a:schemeClr val="lt2"/>
                        </a:solidFill>
                        <a:latin typeface="Righteous"/>
                        <a:ea typeface="Righteous"/>
                        <a:cs typeface="Righteous"/>
                        <a:sym typeface="Righteous"/>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Lesson 2</a:t>
                      </a:r>
                      <a:endParaRPr sz="20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Lesson 3</a:t>
                      </a:r>
                      <a:endParaRPr sz="20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Lesson 4</a:t>
                      </a:r>
                      <a:endParaRPr sz="20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477250">
                <a:tc>
                  <a:txBody>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March</a:t>
                      </a:r>
                      <a:endParaRPr sz="25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21425">
                <a:tc>
                  <a:txBody>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April</a:t>
                      </a:r>
                      <a:endParaRPr sz="25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6050">
                <a:tc>
                  <a:txBody>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May</a:t>
                      </a:r>
                      <a:endParaRPr sz="25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21425">
                <a:tc>
                  <a:txBody>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June</a:t>
                      </a:r>
                      <a:endParaRPr sz="2500">
                        <a:solidFill>
                          <a:schemeClr val="lt2"/>
                        </a:solidFill>
                        <a:latin typeface="Righteous"/>
                        <a:ea typeface="Righteous"/>
                        <a:cs typeface="Righteous"/>
                        <a:sym typeface="Righteous"/>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omic Neue"/>
                        <a:ea typeface="Comic Neue"/>
                        <a:cs typeface="Comic Neue"/>
                        <a:sym typeface="Comic Neue"/>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5"/>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MOVIE PRODUCTION TIMELINE</a:t>
            </a:r>
            <a:endParaRPr/>
          </a:p>
        </p:txBody>
      </p:sp>
      <p:sp>
        <p:nvSpPr>
          <p:cNvPr id="721" name="Google Shape;721;p55"/>
          <p:cNvSpPr/>
          <p:nvPr/>
        </p:nvSpPr>
        <p:spPr>
          <a:xfrm>
            <a:off x="1432575" y="248302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3241825" y="248302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4974873" y="248302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6707925" y="248302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 name="Google Shape;725;p55"/>
          <p:cNvCxnSpPr>
            <a:stCxn id="721" idx="6"/>
            <a:endCxn id="722" idx="2"/>
          </p:cNvCxnSpPr>
          <p:nvPr/>
        </p:nvCxnSpPr>
        <p:spPr>
          <a:xfrm>
            <a:off x="2436075" y="2984775"/>
            <a:ext cx="805800" cy="0"/>
          </a:xfrm>
          <a:prstGeom prst="straightConnector1">
            <a:avLst/>
          </a:prstGeom>
          <a:noFill/>
          <a:ln cap="flat" cmpd="sng" w="19050">
            <a:solidFill>
              <a:schemeClr val="lt2"/>
            </a:solidFill>
            <a:prstDash val="solid"/>
            <a:round/>
            <a:headEnd len="med" w="med" type="none"/>
            <a:tailEnd len="med" w="med" type="none"/>
          </a:ln>
        </p:spPr>
      </p:cxnSp>
      <p:cxnSp>
        <p:nvCxnSpPr>
          <p:cNvPr id="726" name="Google Shape;726;p55"/>
          <p:cNvCxnSpPr>
            <a:stCxn id="722" idx="6"/>
            <a:endCxn id="723" idx="2"/>
          </p:cNvCxnSpPr>
          <p:nvPr/>
        </p:nvCxnSpPr>
        <p:spPr>
          <a:xfrm>
            <a:off x="4245325" y="2984775"/>
            <a:ext cx="729600" cy="0"/>
          </a:xfrm>
          <a:prstGeom prst="straightConnector1">
            <a:avLst/>
          </a:prstGeom>
          <a:noFill/>
          <a:ln cap="flat" cmpd="sng" w="19050">
            <a:solidFill>
              <a:schemeClr val="lt2"/>
            </a:solidFill>
            <a:prstDash val="solid"/>
            <a:round/>
            <a:headEnd len="med" w="med" type="none"/>
            <a:tailEnd len="med" w="med" type="none"/>
          </a:ln>
        </p:spPr>
      </p:cxnSp>
      <p:cxnSp>
        <p:nvCxnSpPr>
          <p:cNvPr id="727" name="Google Shape;727;p55"/>
          <p:cNvCxnSpPr>
            <a:stCxn id="723" idx="6"/>
            <a:endCxn id="724" idx="2"/>
          </p:cNvCxnSpPr>
          <p:nvPr/>
        </p:nvCxnSpPr>
        <p:spPr>
          <a:xfrm>
            <a:off x="5978373" y="2984775"/>
            <a:ext cx="729600" cy="0"/>
          </a:xfrm>
          <a:prstGeom prst="straightConnector1">
            <a:avLst/>
          </a:prstGeom>
          <a:noFill/>
          <a:ln cap="flat" cmpd="sng" w="19050">
            <a:solidFill>
              <a:schemeClr val="lt2"/>
            </a:solidFill>
            <a:prstDash val="solid"/>
            <a:round/>
            <a:headEnd len="med" w="med" type="none"/>
            <a:tailEnd len="med" w="med" type="none"/>
          </a:ln>
        </p:spPr>
      </p:cxnSp>
      <p:sp>
        <p:nvSpPr>
          <p:cNvPr id="728" name="Google Shape;728;p55"/>
          <p:cNvSpPr txBox="1"/>
          <p:nvPr/>
        </p:nvSpPr>
        <p:spPr>
          <a:xfrm>
            <a:off x="640725" y="1406900"/>
            <a:ext cx="25872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Screenwriting</a:t>
            </a:r>
            <a:endParaRPr sz="2500">
              <a:solidFill>
                <a:schemeClr val="lt2"/>
              </a:solidFill>
              <a:latin typeface="Righteous"/>
              <a:ea typeface="Righteous"/>
              <a:cs typeface="Righteous"/>
              <a:sym typeface="Righteous"/>
            </a:endParaRPr>
          </a:p>
        </p:txBody>
      </p:sp>
      <p:sp>
        <p:nvSpPr>
          <p:cNvPr id="729" name="Google Shape;729;p55"/>
          <p:cNvSpPr txBox="1"/>
          <p:nvPr/>
        </p:nvSpPr>
        <p:spPr>
          <a:xfrm>
            <a:off x="1117425" y="1854113"/>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Mercury is a very small planet</a:t>
            </a:r>
            <a:endParaRPr>
              <a:solidFill>
                <a:schemeClr val="lt2"/>
              </a:solidFill>
              <a:latin typeface="Comic Neue"/>
              <a:ea typeface="Comic Neue"/>
              <a:cs typeface="Comic Neue"/>
              <a:sym typeface="Comic Neue"/>
            </a:endParaRPr>
          </a:p>
        </p:txBody>
      </p:sp>
      <p:sp>
        <p:nvSpPr>
          <p:cNvPr id="730" name="Google Shape;730;p55"/>
          <p:cNvSpPr txBox="1"/>
          <p:nvPr/>
        </p:nvSpPr>
        <p:spPr>
          <a:xfrm>
            <a:off x="2449973" y="3577275"/>
            <a:ext cx="25872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Production</a:t>
            </a:r>
            <a:endParaRPr sz="2500">
              <a:solidFill>
                <a:schemeClr val="lt2"/>
              </a:solidFill>
              <a:latin typeface="Righteous"/>
              <a:ea typeface="Righteous"/>
              <a:cs typeface="Righteous"/>
              <a:sym typeface="Righteous"/>
            </a:endParaRPr>
          </a:p>
        </p:txBody>
      </p:sp>
      <p:sp>
        <p:nvSpPr>
          <p:cNvPr id="731" name="Google Shape;731;p55"/>
          <p:cNvSpPr txBox="1"/>
          <p:nvPr/>
        </p:nvSpPr>
        <p:spPr>
          <a:xfrm>
            <a:off x="2936723" y="4016550"/>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Mars is actually a very cold place</a:t>
            </a:r>
            <a:endParaRPr>
              <a:solidFill>
                <a:schemeClr val="dk1"/>
              </a:solidFill>
              <a:latin typeface="Comic Neue"/>
              <a:ea typeface="Comic Neue"/>
              <a:cs typeface="Comic Neue"/>
              <a:sym typeface="Comic Neue"/>
            </a:endParaRPr>
          </a:p>
        </p:txBody>
      </p:sp>
      <p:sp>
        <p:nvSpPr>
          <p:cNvPr id="732" name="Google Shape;732;p55"/>
          <p:cNvSpPr txBox="1"/>
          <p:nvPr/>
        </p:nvSpPr>
        <p:spPr>
          <a:xfrm>
            <a:off x="5916074" y="3577275"/>
            <a:ext cx="25872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Distribution</a:t>
            </a:r>
            <a:endParaRPr sz="2500">
              <a:solidFill>
                <a:schemeClr val="lt2"/>
              </a:solidFill>
              <a:latin typeface="Righteous"/>
              <a:ea typeface="Righteous"/>
              <a:cs typeface="Righteous"/>
              <a:sym typeface="Righteous"/>
            </a:endParaRPr>
          </a:p>
        </p:txBody>
      </p:sp>
      <p:sp>
        <p:nvSpPr>
          <p:cNvPr id="733" name="Google Shape;733;p55"/>
          <p:cNvSpPr txBox="1"/>
          <p:nvPr/>
        </p:nvSpPr>
        <p:spPr>
          <a:xfrm>
            <a:off x="6449325" y="4016550"/>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Jupiter is a very big planet</a:t>
            </a:r>
            <a:endParaRPr>
              <a:solidFill>
                <a:schemeClr val="dk1"/>
              </a:solidFill>
              <a:latin typeface="Comic Neue"/>
              <a:ea typeface="Comic Neue"/>
              <a:cs typeface="Comic Neue"/>
              <a:sym typeface="Comic Neue"/>
            </a:endParaRPr>
          </a:p>
        </p:txBody>
      </p:sp>
      <p:sp>
        <p:nvSpPr>
          <p:cNvPr id="734" name="Google Shape;734;p55"/>
          <p:cNvSpPr/>
          <p:nvPr/>
        </p:nvSpPr>
        <p:spPr>
          <a:xfrm>
            <a:off x="3526357" y="2715577"/>
            <a:ext cx="434437" cy="538397"/>
          </a:xfrm>
          <a:custGeom>
            <a:rect b="b" l="l" r="r" t="t"/>
            <a:pathLst>
              <a:path extrusionOk="0" h="13895" w="11212">
                <a:moveTo>
                  <a:pt x="6168" y="6523"/>
                </a:moveTo>
                <a:lnTo>
                  <a:pt x="6168" y="7687"/>
                </a:lnTo>
                <a:lnTo>
                  <a:pt x="3063" y="7687"/>
                </a:lnTo>
                <a:lnTo>
                  <a:pt x="3063" y="6523"/>
                </a:lnTo>
                <a:close/>
                <a:moveTo>
                  <a:pt x="2631" y="1"/>
                </a:moveTo>
                <a:cubicBezTo>
                  <a:pt x="2499" y="1"/>
                  <a:pt x="2364" y="11"/>
                  <a:pt x="2228" y="33"/>
                </a:cubicBezTo>
                <a:cubicBezTo>
                  <a:pt x="1159" y="203"/>
                  <a:pt x="307" y="1084"/>
                  <a:pt x="148" y="2154"/>
                </a:cubicBezTo>
                <a:cubicBezTo>
                  <a:pt x="1" y="3143"/>
                  <a:pt x="419" y="4046"/>
                  <a:pt x="1126" y="4584"/>
                </a:cubicBezTo>
                <a:lnTo>
                  <a:pt x="1124" y="4584"/>
                </a:lnTo>
                <a:lnTo>
                  <a:pt x="1124" y="10015"/>
                </a:lnTo>
                <a:lnTo>
                  <a:pt x="3092" y="10015"/>
                </a:lnTo>
                <a:lnTo>
                  <a:pt x="1064" y="13894"/>
                </a:lnTo>
                <a:lnTo>
                  <a:pt x="2193" y="13894"/>
                </a:lnTo>
                <a:lnTo>
                  <a:pt x="4229" y="9964"/>
                </a:lnTo>
                <a:lnTo>
                  <a:pt x="4229" y="13894"/>
                </a:lnTo>
                <a:lnTo>
                  <a:pt x="5393" y="13894"/>
                </a:lnTo>
                <a:lnTo>
                  <a:pt x="5393" y="9964"/>
                </a:lnTo>
                <a:lnTo>
                  <a:pt x="7152" y="13894"/>
                </a:lnTo>
                <a:lnTo>
                  <a:pt x="8403" y="13894"/>
                </a:lnTo>
                <a:lnTo>
                  <a:pt x="6356" y="10015"/>
                </a:lnTo>
                <a:lnTo>
                  <a:pt x="8496" y="10015"/>
                </a:lnTo>
                <a:lnTo>
                  <a:pt x="8496" y="8962"/>
                </a:lnTo>
                <a:lnTo>
                  <a:pt x="11211" y="10028"/>
                </a:lnTo>
                <a:lnTo>
                  <a:pt x="11211" y="4829"/>
                </a:lnTo>
                <a:lnTo>
                  <a:pt x="8496" y="5894"/>
                </a:lnTo>
                <a:lnTo>
                  <a:pt x="8496" y="4583"/>
                </a:lnTo>
                <a:lnTo>
                  <a:pt x="8494" y="4583"/>
                </a:lnTo>
                <a:cubicBezTo>
                  <a:pt x="9198" y="4046"/>
                  <a:pt x="9618" y="3141"/>
                  <a:pt x="9472" y="2152"/>
                </a:cubicBezTo>
                <a:cubicBezTo>
                  <a:pt x="9313" y="1082"/>
                  <a:pt x="8459" y="200"/>
                  <a:pt x="7391" y="33"/>
                </a:cubicBezTo>
                <a:cubicBezTo>
                  <a:pt x="7255" y="11"/>
                  <a:pt x="7120" y="1"/>
                  <a:pt x="6988" y="1"/>
                </a:cubicBezTo>
                <a:cubicBezTo>
                  <a:pt x="6057" y="1"/>
                  <a:pt x="5244" y="516"/>
                  <a:pt x="4810" y="1279"/>
                </a:cubicBezTo>
                <a:cubicBezTo>
                  <a:pt x="4376" y="516"/>
                  <a:pt x="3563" y="1"/>
                  <a:pt x="2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55"/>
          <p:cNvGrpSpPr/>
          <p:nvPr/>
        </p:nvGrpSpPr>
        <p:grpSpPr>
          <a:xfrm>
            <a:off x="6992445" y="2703239"/>
            <a:ext cx="434461" cy="563072"/>
            <a:chOff x="4806050" y="2679700"/>
            <a:chExt cx="269500" cy="349300"/>
          </a:xfrm>
        </p:grpSpPr>
        <p:sp>
          <p:nvSpPr>
            <p:cNvPr id="736" name="Google Shape;736;p55"/>
            <p:cNvSpPr/>
            <p:nvPr/>
          </p:nvSpPr>
          <p:spPr>
            <a:xfrm>
              <a:off x="4806050" y="2679700"/>
              <a:ext cx="269500" cy="145600"/>
            </a:xfrm>
            <a:custGeom>
              <a:rect b="b" l="l" r="r" t="t"/>
              <a:pathLst>
                <a:path extrusionOk="0" h="5824" w="10780">
                  <a:moveTo>
                    <a:pt x="6661" y="2541"/>
                  </a:moveTo>
                  <a:cubicBezTo>
                    <a:pt x="6903" y="2541"/>
                    <a:pt x="7136" y="2730"/>
                    <a:pt x="7136" y="3015"/>
                  </a:cubicBezTo>
                  <a:cubicBezTo>
                    <a:pt x="7136" y="3275"/>
                    <a:pt x="6925" y="3487"/>
                    <a:pt x="6664" y="3487"/>
                  </a:cubicBezTo>
                  <a:cubicBezTo>
                    <a:pt x="6244" y="3487"/>
                    <a:pt x="6032" y="2978"/>
                    <a:pt x="6330" y="2681"/>
                  </a:cubicBezTo>
                  <a:cubicBezTo>
                    <a:pt x="6427" y="2584"/>
                    <a:pt x="6545" y="2541"/>
                    <a:pt x="6661" y="2541"/>
                  </a:cubicBezTo>
                  <a:close/>
                  <a:moveTo>
                    <a:pt x="2883" y="3171"/>
                  </a:moveTo>
                  <a:cubicBezTo>
                    <a:pt x="3126" y="3171"/>
                    <a:pt x="3359" y="3359"/>
                    <a:pt x="3359" y="3644"/>
                  </a:cubicBezTo>
                  <a:cubicBezTo>
                    <a:pt x="3359" y="3905"/>
                    <a:pt x="3148" y="4116"/>
                    <a:pt x="2886" y="4116"/>
                  </a:cubicBezTo>
                  <a:cubicBezTo>
                    <a:pt x="2465" y="4116"/>
                    <a:pt x="2256" y="3607"/>
                    <a:pt x="2552" y="3310"/>
                  </a:cubicBezTo>
                  <a:cubicBezTo>
                    <a:pt x="2648" y="3214"/>
                    <a:pt x="2767" y="3171"/>
                    <a:pt x="2883" y="3171"/>
                  </a:cubicBezTo>
                  <a:close/>
                  <a:moveTo>
                    <a:pt x="5087" y="4116"/>
                  </a:moveTo>
                  <a:cubicBezTo>
                    <a:pt x="5330" y="4116"/>
                    <a:pt x="5563" y="4304"/>
                    <a:pt x="5563" y="4589"/>
                  </a:cubicBezTo>
                  <a:cubicBezTo>
                    <a:pt x="5563" y="4849"/>
                    <a:pt x="5351" y="5060"/>
                    <a:pt x="5090" y="5060"/>
                  </a:cubicBezTo>
                  <a:cubicBezTo>
                    <a:pt x="4669" y="5060"/>
                    <a:pt x="4459" y="4552"/>
                    <a:pt x="4756" y="4255"/>
                  </a:cubicBezTo>
                  <a:cubicBezTo>
                    <a:pt x="4852" y="4159"/>
                    <a:pt x="4970" y="4116"/>
                    <a:pt x="5087" y="4116"/>
                  </a:cubicBezTo>
                  <a:close/>
                  <a:moveTo>
                    <a:pt x="4410" y="0"/>
                  </a:moveTo>
                  <a:cubicBezTo>
                    <a:pt x="3532" y="0"/>
                    <a:pt x="2675" y="491"/>
                    <a:pt x="2272" y="1369"/>
                  </a:cubicBezTo>
                  <a:cubicBezTo>
                    <a:pt x="928" y="1559"/>
                    <a:pt x="74" y="2903"/>
                    <a:pt x="472" y="4200"/>
                  </a:cubicBezTo>
                  <a:cubicBezTo>
                    <a:pt x="111" y="4660"/>
                    <a:pt x="0" y="5267"/>
                    <a:pt x="174" y="5824"/>
                  </a:cubicBezTo>
                  <a:lnTo>
                    <a:pt x="10114" y="5824"/>
                  </a:lnTo>
                  <a:cubicBezTo>
                    <a:pt x="10779" y="4654"/>
                    <a:pt x="10252" y="3166"/>
                    <a:pt x="8997" y="2678"/>
                  </a:cubicBezTo>
                  <a:cubicBezTo>
                    <a:pt x="8948" y="1456"/>
                    <a:pt x="7935" y="561"/>
                    <a:pt x="6796" y="561"/>
                  </a:cubicBezTo>
                  <a:cubicBezTo>
                    <a:pt x="6554" y="561"/>
                    <a:pt x="6307" y="601"/>
                    <a:pt x="6063" y="687"/>
                  </a:cubicBezTo>
                  <a:cubicBezTo>
                    <a:pt x="6004" y="626"/>
                    <a:pt x="5940" y="570"/>
                    <a:pt x="5873" y="516"/>
                  </a:cubicBezTo>
                  <a:cubicBezTo>
                    <a:pt x="5435" y="166"/>
                    <a:pt x="4919" y="0"/>
                    <a:pt x="4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4825375" y="2854375"/>
              <a:ext cx="72300" cy="174625"/>
            </a:xfrm>
            <a:custGeom>
              <a:rect b="b" l="l" r="r" t="t"/>
              <a:pathLst>
                <a:path extrusionOk="0" h="6985" w="2892">
                  <a:moveTo>
                    <a:pt x="1" y="1"/>
                  </a:moveTo>
                  <a:lnTo>
                    <a:pt x="925" y="6985"/>
                  </a:lnTo>
                  <a:lnTo>
                    <a:pt x="2891" y="6985"/>
                  </a:lnTo>
                  <a:lnTo>
                    <a:pt x="23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4976575" y="2854375"/>
              <a:ext cx="72500" cy="174625"/>
            </a:xfrm>
            <a:custGeom>
              <a:rect b="b" l="l" r="r" t="t"/>
              <a:pathLst>
                <a:path extrusionOk="0" h="6985" w="2900">
                  <a:moveTo>
                    <a:pt x="561" y="1"/>
                  </a:moveTo>
                  <a:lnTo>
                    <a:pt x="1" y="6985"/>
                  </a:lnTo>
                  <a:lnTo>
                    <a:pt x="1978" y="6985"/>
                  </a:lnTo>
                  <a:lnTo>
                    <a:pt x="2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4908450" y="2854375"/>
              <a:ext cx="57325" cy="174625"/>
            </a:xfrm>
            <a:custGeom>
              <a:rect b="b" l="l" r="r" t="t"/>
              <a:pathLst>
                <a:path extrusionOk="0" h="6985" w="2293">
                  <a:moveTo>
                    <a:pt x="0" y="1"/>
                  </a:moveTo>
                  <a:lnTo>
                    <a:pt x="561" y="6985"/>
                  </a:lnTo>
                  <a:lnTo>
                    <a:pt x="1731" y="6985"/>
                  </a:lnTo>
                  <a:lnTo>
                    <a:pt x="2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55"/>
          <p:cNvSpPr/>
          <p:nvPr/>
        </p:nvSpPr>
        <p:spPr>
          <a:xfrm>
            <a:off x="5228201" y="2784676"/>
            <a:ext cx="496842" cy="400206"/>
          </a:xfrm>
          <a:custGeom>
            <a:rect b="b" l="l" r="r" t="t"/>
            <a:pathLst>
              <a:path extrusionOk="0" h="11252" w="13969">
                <a:moveTo>
                  <a:pt x="3105" y="1939"/>
                </a:moveTo>
                <a:lnTo>
                  <a:pt x="3105" y="3103"/>
                </a:lnTo>
                <a:lnTo>
                  <a:pt x="1941" y="3105"/>
                </a:lnTo>
                <a:lnTo>
                  <a:pt x="1941" y="1939"/>
                </a:lnTo>
                <a:close/>
                <a:moveTo>
                  <a:pt x="11641" y="1939"/>
                </a:moveTo>
                <a:lnTo>
                  <a:pt x="11641" y="3103"/>
                </a:lnTo>
                <a:lnTo>
                  <a:pt x="10477" y="3105"/>
                </a:lnTo>
                <a:lnTo>
                  <a:pt x="10477" y="1939"/>
                </a:lnTo>
                <a:close/>
                <a:moveTo>
                  <a:pt x="3105" y="4269"/>
                </a:moveTo>
                <a:lnTo>
                  <a:pt x="3105" y="5433"/>
                </a:lnTo>
                <a:lnTo>
                  <a:pt x="1943" y="5433"/>
                </a:lnTo>
                <a:lnTo>
                  <a:pt x="1943" y="4269"/>
                </a:lnTo>
                <a:close/>
                <a:moveTo>
                  <a:pt x="11641" y="4269"/>
                </a:moveTo>
                <a:lnTo>
                  <a:pt x="11641" y="5433"/>
                </a:lnTo>
                <a:lnTo>
                  <a:pt x="10477" y="5433"/>
                </a:lnTo>
                <a:lnTo>
                  <a:pt x="10477" y="4269"/>
                </a:lnTo>
                <a:close/>
                <a:moveTo>
                  <a:pt x="3105" y="6208"/>
                </a:moveTo>
                <a:lnTo>
                  <a:pt x="3105" y="7372"/>
                </a:lnTo>
                <a:lnTo>
                  <a:pt x="1943" y="7372"/>
                </a:lnTo>
                <a:lnTo>
                  <a:pt x="1943" y="6208"/>
                </a:lnTo>
                <a:close/>
                <a:moveTo>
                  <a:pt x="11641" y="6208"/>
                </a:moveTo>
                <a:lnTo>
                  <a:pt x="11641" y="7372"/>
                </a:lnTo>
                <a:lnTo>
                  <a:pt x="10477" y="7372"/>
                </a:lnTo>
                <a:lnTo>
                  <a:pt x="10477" y="6208"/>
                </a:lnTo>
                <a:close/>
                <a:moveTo>
                  <a:pt x="6210" y="3414"/>
                </a:moveTo>
                <a:lnTo>
                  <a:pt x="9765" y="5631"/>
                </a:lnTo>
                <a:lnTo>
                  <a:pt x="6210" y="7847"/>
                </a:lnTo>
                <a:lnTo>
                  <a:pt x="6210" y="6786"/>
                </a:lnTo>
                <a:lnTo>
                  <a:pt x="4269" y="7894"/>
                </a:lnTo>
                <a:lnTo>
                  <a:pt x="4269" y="3461"/>
                </a:lnTo>
                <a:lnTo>
                  <a:pt x="6210" y="4568"/>
                </a:lnTo>
                <a:lnTo>
                  <a:pt x="6210" y="3414"/>
                </a:lnTo>
                <a:close/>
                <a:moveTo>
                  <a:pt x="3105" y="8148"/>
                </a:moveTo>
                <a:lnTo>
                  <a:pt x="3105" y="9312"/>
                </a:lnTo>
                <a:lnTo>
                  <a:pt x="1943" y="9312"/>
                </a:lnTo>
                <a:lnTo>
                  <a:pt x="1943" y="8148"/>
                </a:lnTo>
                <a:close/>
                <a:moveTo>
                  <a:pt x="11641" y="8148"/>
                </a:moveTo>
                <a:lnTo>
                  <a:pt x="11641" y="9312"/>
                </a:lnTo>
                <a:lnTo>
                  <a:pt x="10477" y="9312"/>
                </a:lnTo>
                <a:lnTo>
                  <a:pt x="10477" y="8148"/>
                </a:lnTo>
                <a:close/>
                <a:moveTo>
                  <a:pt x="1" y="1"/>
                </a:moveTo>
                <a:lnTo>
                  <a:pt x="1" y="11251"/>
                </a:lnTo>
                <a:lnTo>
                  <a:pt x="13968" y="11251"/>
                </a:lnTo>
                <a:lnTo>
                  <a:pt x="13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55"/>
          <p:cNvGrpSpPr/>
          <p:nvPr/>
        </p:nvGrpSpPr>
        <p:grpSpPr>
          <a:xfrm>
            <a:off x="1717105" y="2768695"/>
            <a:ext cx="434439" cy="432165"/>
            <a:chOff x="-50503000" y="3921175"/>
            <a:chExt cx="300900" cy="299325"/>
          </a:xfrm>
        </p:grpSpPr>
        <p:sp>
          <p:nvSpPr>
            <p:cNvPr id="742" name="Google Shape;742;p5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55"/>
          <p:cNvSpPr txBox="1"/>
          <p:nvPr/>
        </p:nvSpPr>
        <p:spPr>
          <a:xfrm>
            <a:off x="3960800" y="1406900"/>
            <a:ext cx="29346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Post Production</a:t>
            </a:r>
            <a:endParaRPr sz="2500">
              <a:solidFill>
                <a:schemeClr val="lt2"/>
              </a:solidFill>
              <a:latin typeface="Righteous"/>
              <a:ea typeface="Righteous"/>
              <a:cs typeface="Righteous"/>
              <a:sym typeface="Righteous"/>
            </a:endParaRPr>
          </a:p>
        </p:txBody>
      </p:sp>
      <p:sp>
        <p:nvSpPr>
          <p:cNvPr id="748" name="Google Shape;748;p55"/>
          <p:cNvSpPr txBox="1"/>
          <p:nvPr/>
        </p:nvSpPr>
        <p:spPr>
          <a:xfrm>
            <a:off x="4621250" y="1854113"/>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Saturn is a gas giant with rings</a:t>
            </a:r>
            <a:endParaRPr>
              <a:solidFill>
                <a:schemeClr val="dk1"/>
              </a:solidFill>
              <a:latin typeface="Comic Neue"/>
              <a:ea typeface="Comic Neue"/>
              <a:cs typeface="Comic Neue"/>
              <a:sym typeface="Comic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6"/>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PRACTICAL</a:t>
            </a:r>
            <a:r>
              <a:rPr lang="en"/>
              <a:t> </a:t>
            </a:r>
            <a:r>
              <a:rPr lang="en"/>
              <a:t>EXERCISE</a:t>
            </a:r>
            <a:endParaRPr/>
          </a:p>
        </p:txBody>
      </p:sp>
      <p:sp>
        <p:nvSpPr>
          <p:cNvPr id="754" name="Google Shape;754;p56"/>
          <p:cNvSpPr txBox="1"/>
          <p:nvPr>
            <p:ph idx="1" type="subTitle"/>
          </p:nvPr>
        </p:nvSpPr>
        <p:spPr>
          <a:xfrm>
            <a:off x="2078250" y="1030350"/>
            <a:ext cx="4987500" cy="11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r>
              <a:rPr b="1" lang="en"/>
              <a:t> </a:t>
            </a:r>
            <a:r>
              <a:rPr lang="en"/>
              <a:t>has a beautiful name and is the second planet from the Sun. It’s terribly hot, even hotter than Mercury, and its atmosphere is extremely poisonous. It’s the second-brightest natural object in the night sky after the Moon</a:t>
            </a:r>
            <a:endParaRPr/>
          </a:p>
        </p:txBody>
      </p:sp>
      <p:sp>
        <p:nvSpPr>
          <p:cNvPr id="755" name="Google Shape;755;p56"/>
          <p:cNvSpPr/>
          <p:nvPr/>
        </p:nvSpPr>
        <p:spPr>
          <a:xfrm>
            <a:off x="1418663" y="284747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3187663" y="284747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4956663" y="284747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56"/>
          <p:cNvCxnSpPr>
            <a:stCxn id="755" idx="6"/>
            <a:endCxn id="756" idx="2"/>
          </p:cNvCxnSpPr>
          <p:nvPr/>
        </p:nvCxnSpPr>
        <p:spPr>
          <a:xfrm>
            <a:off x="2422163" y="3349225"/>
            <a:ext cx="765600" cy="0"/>
          </a:xfrm>
          <a:prstGeom prst="straightConnector1">
            <a:avLst/>
          </a:prstGeom>
          <a:noFill/>
          <a:ln cap="flat" cmpd="sng" w="19050">
            <a:solidFill>
              <a:schemeClr val="lt2"/>
            </a:solidFill>
            <a:prstDash val="solid"/>
            <a:round/>
            <a:headEnd len="med" w="med" type="none"/>
            <a:tailEnd len="med" w="med" type="none"/>
          </a:ln>
        </p:spPr>
      </p:cxnSp>
      <p:cxnSp>
        <p:nvCxnSpPr>
          <p:cNvPr id="759" name="Google Shape;759;p56"/>
          <p:cNvCxnSpPr>
            <a:stCxn id="756" idx="6"/>
            <a:endCxn id="757" idx="2"/>
          </p:cNvCxnSpPr>
          <p:nvPr/>
        </p:nvCxnSpPr>
        <p:spPr>
          <a:xfrm>
            <a:off x="4191163" y="3349225"/>
            <a:ext cx="765600" cy="0"/>
          </a:xfrm>
          <a:prstGeom prst="straightConnector1">
            <a:avLst/>
          </a:prstGeom>
          <a:noFill/>
          <a:ln cap="flat" cmpd="sng" w="19050">
            <a:solidFill>
              <a:schemeClr val="lt2"/>
            </a:solidFill>
            <a:prstDash val="solid"/>
            <a:round/>
            <a:headEnd len="med" w="med" type="none"/>
            <a:tailEnd len="med" w="med" type="none"/>
          </a:ln>
        </p:spPr>
      </p:cxnSp>
      <p:sp>
        <p:nvSpPr>
          <p:cNvPr id="760" name="Google Shape;760;p56"/>
          <p:cNvSpPr txBox="1"/>
          <p:nvPr/>
        </p:nvSpPr>
        <p:spPr>
          <a:xfrm>
            <a:off x="2882563" y="2323125"/>
            <a:ext cx="16137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Step 2</a:t>
            </a:r>
            <a:endParaRPr sz="2500">
              <a:solidFill>
                <a:schemeClr val="lt2"/>
              </a:solidFill>
              <a:latin typeface="Righteous"/>
              <a:ea typeface="Righteous"/>
              <a:cs typeface="Righteous"/>
              <a:sym typeface="Righteous"/>
            </a:endParaRPr>
          </a:p>
        </p:txBody>
      </p:sp>
      <p:sp>
        <p:nvSpPr>
          <p:cNvPr id="761" name="Google Shape;761;p56"/>
          <p:cNvSpPr txBox="1"/>
          <p:nvPr/>
        </p:nvSpPr>
        <p:spPr>
          <a:xfrm>
            <a:off x="1113562" y="2323125"/>
            <a:ext cx="16137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Step 1</a:t>
            </a:r>
            <a:endParaRPr sz="2500">
              <a:solidFill>
                <a:schemeClr val="lt2"/>
              </a:solidFill>
              <a:latin typeface="Righteous"/>
              <a:ea typeface="Righteous"/>
              <a:cs typeface="Righteous"/>
              <a:sym typeface="Righteous"/>
            </a:endParaRPr>
          </a:p>
        </p:txBody>
      </p:sp>
      <p:sp>
        <p:nvSpPr>
          <p:cNvPr id="762" name="Google Shape;762;p56"/>
          <p:cNvSpPr txBox="1"/>
          <p:nvPr/>
        </p:nvSpPr>
        <p:spPr>
          <a:xfrm>
            <a:off x="4651563" y="2323125"/>
            <a:ext cx="16137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Step 3</a:t>
            </a:r>
            <a:endParaRPr sz="2500">
              <a:solidFill>
                <a:schemeClr val="lt2"/>
              </a:solidFill>
              <a:latin typeface="Righteous"/>
              <a:ea typeface="Righteous"/>
              <a:cs typeface="Righteous"/>
              <a:sym typeface="Righteous"/>
            </a:endParaRPr>
          </a:p>
        </p:txBody>
      </p:sp>
      <p:sp>
        <p:nvSpPr>
          <p:cNvPr id="763" name="Google Shape;763;p56"/>
          <p:cNvSpPr/>
          <p:nvPr/>
        </p:nvSpPr>
        <p:spPr>
          <a:xfrm>
            <a:off x="6721844" y="284747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 name="Google Shape;764;p56"/>
          <p:cNvCxnSpPr>
            <a:stCxn id="757" idx="6"/>
            <a:endCxn id="763" idx="2"/>
          </p:cNvCxnSpPr>
          <p:nvPr/>
        </p:nvCxnSpPr>
        <p:spPr>
          <a:xfrm>
            <a:off x="5960163" y="3349225"/>
            <a:ext cx="761700" cy="0"/>
          </a:xfrm>
          <a:prstGeom prst="straightConnector1">
            <a:avLst/>
          </a:prstGeom>
          <a:noFill/>
          <a:ln cap="flat" cmpd="sng" w="19050">
            <a:solidFill>
              <a:schemeClr val="lt2"/>
            </a:solidFill>
            <a:prstDash val="solid"/>
            <a:round/>
            <a:headEnd len="med" w="med" type="none"/>
            <a:tailEnd len="med" w="med" type="none"/>
          </a:ln>
        </p:spPr>
      </p:cxnSp>
      <p:sp>
        <p:nvSpPr>
          <p:cNvPr id="765" name="Google Shape;765;p56"/>
          <p:cNvSpPr txBox="1"/>
          <p:nvPr/>
        </p:nvSpPr>
        <p:spPr>
          <a:xfrm>
            <a:off x="6416744" y="2323125"/>
            <a:ext cx="16137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Step 4</a:t>
            </a:r>
            <a:endParaRPr sz="2500">
              <a:solidFill>
                <a:schemeClr val="lt2"/>
              </a:solidFill>
              <a:latin typeface="Righteous"/>
              <a:ea typeface="Righteous"/>
              <a:cs typeface="Righteous"/>
              <a:sym typeface="Righteous"/>
            </a:endParaRPr>
          </a:p>
        </p:txBody>
      </p:sp>
      <p:grpSp>
        <p:nvGrpSpPr>
          <p:cNvPr id="766" name="Google Shape;766;p56"/>
          <p:cNvGrpSpPr/>
          <p:nvPr/>
        </p:nvGrpSpPr>
        <p:grpSpPr>
          <a:xfrm>
            <a:off x="1701017" y="3128878"/>
            <a:ext cx="438774" cy="440693"/>
            <a:chOff x="-49764975" y="3551225"/>
            <a:chExt cx="299300" cy="300650"/>
          </a:xfrm>
        </p:grpSpPr>
        <p:sp>
          <p:nvSpPr>
            <p:cNvPr id="767" name="Google Shape;767;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6"/>
          <p:cNvGrpSpPr/>
          <p:nvPr/>
        </p:nvGrpSpPr>
        <p:grpSpPr>
          <a:xfrm>
            <a:off x="7000333" y="3128682"/>
            <a:ext cx="438776" cy="441085"/>
            <a:chOff x="-49027775" y="3550975"/>
            <a:chExt cx="300100" cy="301700"/>
          </a:xfrm>
        </p:grpSpPr>
        <p:sp>
          <p:nvSpPr>
            <p:cNvPr id="779" name="Google Shape;779;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56"/>
          <p:cNvGrpSpPr/>
          <p:nvPr/>
        </p:nvGrpSpPr>
        <p:grpSpPr>
          <a:xfrm>
            <a:off x="5233938" y="3118562"/>
            <a:ext cx="438765" cy="461326"/>
            <a:chOff x="-9949025" y="3615575"/>
            <a:chExt cx="335550" cy="352750"/>
          </a:xfrm>
        </p:grpSpPr>
        <p:sp>
          <p:nvSpPr>
            <p:cNvPr id="790" name="Google Shape;790;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6"/>
          <p:cNvGrpSpPr/>
          <p:nvPr/>
        </p:nvGrpSpPr>
        <p:grpSpPr>
          <a:xfrm>
            <a:off x="3467474" y="3131541"/>
            <a:ext cx="438786" cy="435368"/>
            <a:chOff x="-47892800" y="3200500"/>
            <a:chExt cx="301675" cy="299325"/>
          </a:xfrm>
        </p:grpSpPr>
        <p:sp>
          <p:nvSpPr>
            <p:cNvPr id="794" name="Google Shape;794;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56"/>
          <p:cNvSpPr txBox="1"/>
          <p:nvPr/>
        </p:nvSpPr>
        <p:spPr>
          <a:xfrm>
            <a:off x="1113563" y="3975125"/>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Mercury is a very small planet</a:t>
            </a:r>
            <a:endParaRPr>
              <a:solidFill>
                <a:schemeClr val="lt2"/>
              </a:solidFill>
              <a:latin typeface="Comic Neue"/>
              <a:ea typeface="Comic Neue"/>
              <a:cs typeface="Comic Neue"/>
              <a:sym typeface="Comic Neue"/>
            </a:endParaRPr>
          </a:p>
        </p:txBody>
      </p:sp>
      <p:sp>
        <p:nvSpPr>
          <p:cNvPr id="801" name="Google Shape;801;p56"/>
          <p:cNvSpPr txBox="1"/>
          <p:nvPr/>
        </p:nvSpPr>
        <p:spPr>
          <a:xfrm>
            <a:off x="6416744" y="3975125"/>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Jupiter is</a:t>
            </a:r>
            <a:r>
              <a:rPr lang="en">
                <a:solidFill>
                  <a:schemeClr val="dk1"/>
                </a:solidFill>
                <a:latin typeface="Comic Neue"/>
                <a:ea typeface="Comic Neue"/>
                <a:cs typeface="Comic Neue"/>
                <a:sym typeface="Comic Neue"/>
              </a:rPr>
              <a:t> a very big planet</a:t>
            </a:r>
            <a:endParaRPr>
              <a:solidFill>
                <a:schemeClr val="dk1"/>
              </a:solidFill>
              <a:latin typeface="Comic Neue"/>
              <a:ea typeface="Comic Neue"/>
              <a:cs typeface="Comic Neue"/>
              <a:sym typeface="Comic Neue"/>
            </a:endParaRPr>
          </a:p>
        </p:txBody>
      </p:sp>
      <p:sp>
        <p:nvSpPr>
          <p:cNvPr id="802" name="Google Shape;802;p56"/>
          <p:cNvSpPr txBox="1"/>
          <p:nvPr/>
        </p:nvSpPr>
        <p:spPr>
          <a:xfrm>
            <a:off x="4651563" y="3975125"/>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Mars is actually a very cold place</a:t>
            </a:r>
            <a:endParaRPr>
              <a:solidFill>
                <a:schemeClr val="dk1"/>
              </a:solidFill>
              <a:latin typeface="Comic Neue"/>
              <a:ea typeface="Comic Neue"/>
              <a:cs typeface="Comic Neue"/>
              <a:sym typeface="Comic Neue"/>
            </a:endParaRPr>
          </a:p>
        </p:txBody>
      </p:sp>
      <p:sp>
        <p:nvSpPr>
          <p:cNvPr id="803" name="Google Shape;803;p56"/>
          <p:cNvSpPr txBox="1"/>
          <p:nvPr/>
        </p:nvSpPr>
        <p:spPr>
          <a:xfrm>
            <a:off x="2882563" y="3975125"/>
            <a:ext cx="1613700" cy="4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Saturn is a gas giant with rings</a:t>
            </a:r>
            <a:endParaRPr>
              <a:solidFill>
                <a:schemeClr val="dk1"/>
              </a:solidFill>
              <a:latin typeface="Comic Neue"/>
              <a:ea typeface="Comic Neue"/>
              <a:cs typeface="Comic Neue"/>
              <a:sym typeface="Comic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7"/>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DATA</a:t>
            </a:r>
            <a:endParaRPr/>
          </a:p>
        </p:txBody>
      </p:sp>
      <p:pic>
        <p:nvPicPr>
          <p:cNvPr id="809" name="Google Shape;809;p57" title="Chart">
            <a:hlinkClick r:id="rId3"/>
          </p:cNvPr>
          <p:cNvPicPr preferRelativeResize="0"/>
          <p:nvPr/>
        </p:nvPicPr>
        <p:blipFill>
          <a:blip r:embed="rId4">
            <a:alphaModFix/>
          </a:blip>
          <a:stretch>
            <a:fillRect/>
          </a:stretch>
        </p:blipFill>
        <p:spPr>
          <a:xfrm>
            <a:off x="1096100" y="1250225"/>
            <a:ext cx="4214374" cy="3358275"/>
          </a:xfrm>
          <a:prstGeom prst="rect">
            <a:avLst/>
          </a:prstGeom>
          <a:noFill/>
          <a:ln>
            <a:noFill/>
          </a:ln>
          <a:effectLst>
            <a:outerShdw blurRad="71438" rotWithShape="0" algn="bl" dir="3000000" dist="47625">
              <a:srgbClr val="000000">
                <a:alpha val="21000"/>
              </a:srgbClr>
            </a:outerShdw>
          </a:effectLst>
        </p:spPr>
      </p:pic>
      <p:sp>
        <p:nvSpPr>
          <p:cNvPr id="810" name="Google Shape;810;p57"/>
          <p:cNvSpPr txBox="1"/>
          <p:nvPr/>
        </p:nvSpPr>
        <p:spPr>
          <a:xfrm>
            <a:off x="6134099" y="1825400"/>
            <a:ext cx="18204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2"/>
                </a:solidFill>
                <a:latin typeface="Righteous"/>
                <a:ea typeface="Righteous"/>
                <a:cs typeface="Righteous"/>
                <a:sym typeface="Righteous"/>
              </a:rPr>
              <a:t>Mars</a:t>
            </a:r>
            <a:endParaRPr sz="2500">
              <a:solidFill>
                <a:schemeClr val="lt2"/>
              </a:solidFill>
              <a:latin typeface="Righteous"/>
              <a:ea typeface="Righteous"/>
              <a:cs typeface="Righteous"/>
              <a:sym typeface="Righteous"/>
            </a:endParaRPr>
          </a:p>
        </p:txBody>
      </p:sp>
      <p:sp>
        <p:nvSpPr>
          <p:cNvPr id="811" name="Google Shape;811;p57"/>
          <p:cNvSpPr txBox="1"/>
          <p:nvPr/>
        </p:nvSpPr>
        <p:spPr>
          <a:xfrm>
            <a:off x="6134099" y="2230625"/>
            <a:ext cx="18204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mic Neue"/>
                <a:ea typeface="Comic Neue"/>
                <a:cs typeface="Comic Neue"/>
                <a:sym typeface="Comic Neue"/>
              </a:rPr>
              <a:t>Despite being red, Mars is actually cold</a:t>
            </a:r>
            <a:endParaRPr>
              <a:solidFill>
                <a:schemeClr val="dk1"/>
              </a:solidFill>
              <a:latin typeface="Comic Neue"/>
              <a:ea typeface="Comic Neue"/>
              <a:cs typeface="Comic Neue"/>
              <a:sym typeface="Comic Neue"/>
            </a:endParaRPr>
          </a:p>
        </p:txBody>
      </p:sp>
      <p:sp>
        <p:nvSpPr>
          <p:cNvPr id="812" name="Google Shape;812;p57"/>
          <p:cNvSpPr/>
          <p:nvPr/>
        </p:nvSpPr>
        <p:spPr>
          <a:xfrm>
            <a:off x="5813545" y="1465550"/>
            <a:ext cx="279000" cy="279000"/>
          </a:xfrm>
          <a:prstGeom prst="ellipse">
            <a:avLst/>
          </a:prstGeom>
          <a:solidFill>
            <a:schemeClr val="dk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5813545" y="3125000"/>
            <a:ext cx="279000" cy="2790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txBox="1"/>
          <p:nvPr/>
        </p:nvSpPr>
        <p:spPr>
          <a:xfrm>
            <a:off x="6134099" y="1384700"/>
            <a:ext cx="1820400" cy="440700"/>
          </a:xfrm>
          <a:prstGeom prst="rect">
            <a:avLst/>
          </a:prstGeom>
          <a:noFill/>
          <a:ln>
            <a:noFill/>
          </a:ln>
          <a:effectLst>
            <a:outerShdw blurRad="71438" rotWithShape="0" algn="bl"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Righteous"/>
                <a:ea typeface="Righteous"/>
                <a:cs typeface="Righteous"/>
                <a:sym typeface="Righteous"/>
              </a:rPr>
              <a:t>30%</a:t>
            </a:r>
            <a:endParaRPr sz="2500">
              <a:solidFill>
                <a:schemeClr val="accent1"/>
              </a:solidFill>
              <a:latin typeface="Righteous"/>
              <a:ea typeface="Righteous"/>
              <a:cs typeface="Righteous"/>
              <a:sym typeface="Righteous"/>
            </a:endParaRPr>
          </a:p>
        </p:txBody>
      </p:sp>
      <p:sp>
        <p:nvSpPr>
          <p:cNvPr id="815" name="Google Shape;815;p57"/>
          <p:cNvSpPr txBox="1"/>
          <p:nvPr/>
        </p:nvSpPr>
        <p:spPr>
          <a:xfrm>
            <a:off x="6134099" y="3484850"/>
            <a:ext cx="18204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2"/>
                </a:solidFill>
                <a:latin typeface="Righteous"/>
                <a:ea typeface="Righteous"/>
                <a:cs typeface="Righteous"/>
                <a:sym typeface="Righteous"/>
              </a:rPr>
              <a:t>Saturn</a:t>
            </a:r>
            <a:endParaRPr sz="2500">
              <a:solidFill>
                <a:schemeClr val="lt2"/>
              </a:solidFill>
              <a:latin typeface="Righteous"/>
              <a:ea typeface="Righteous"/>
              <a:cs typeface="Righteous"/>
              <a:sym typeface="Righteous"/>
            </a:endParaRPr>
          </a:p>
        </p:txBody>
      </p:sp>
      <p:sp>
        <p:nvSpPr>
          <p:cNvPr id="816" name="Google Shape;816;p57"/>
          <p:cNvSpPr txBox="1"/>
          <p:nvPr/>
        </p:nvSpPr>
        <p:spPr>
          <a:xfrm>
            <a:off x="6134099" y="3890075"/>
            <a:ext cx="1820400" cy="5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mic Neue"/>
                <a:ea typeface="Comic Neue"/>
                <a:cs typeface="Comic Neue"/>
                <a:sym typeface="Comic Neue"/>
              </a:rPr>
              <a:t>Saturn is a gas giant with several rings</a:t>
            </a:r>
            <a:endParaRPr>
              <a:solidFill>
                <a:schemeClr val="dk1"/>
              </a:solidFill>
              <a:latin typeface="Comic Neue"/>
              <a:ea typeface="Comic Neue"/>
              <a:cs typeface="Comic Neue"/>
              <a:sym typeface="Comic Neue"/>
            </a:endParaRPr>
          </a:p>
        </p:txBody>
      </p:sp>
      <p:sp>
        <p:nvSpPr>
          <p:cNvPr id="817" name="Google Shape;817;p57"/>
          <p:cNvSpPr txBox="1"/>
          <p:nvPr/>
        </p:nvSpPr>
        <p:spPr>
          <a:xfrm>
            <a:off x="6134099" y="3044150"/>
            <a:ext cx="1820400" cy="440700"/>
          </a:xfrm>
          <a:prstGeom prst="rect">
            <a:avLst/>
          </a:prstGeom>
          <a:noFill/>
          <a:ln>
            <a:noFill/>
          </a:ln>
          <a:effectLst>
            <a:outerShdw blurRad="71438" rotWithShape="0" algn="bl"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Righteous"/>
                <a:ea typeface="Righteous"/>
                <a:cs typeface="Righteous"/>
                <a:sym typeface="Righteous"/>
              </a:rPr>
              <a:t>50</a:t>
            </a:r>
            <a:r>
              <a:rPr lang="en" sz="2500">
                <a:solidFill>
                  <a:schemeClr val="accent1"/>
                </a:solidFill>
                <a:latin typeface="Righteous"/>
                <a:ea typeface="Righteous"/>
                <a:cs typeface="Righteous"/>
                <a:sym typeface="Righteous"/>
              </a:rPr>
              <a:t>%</a:t>
            </a:r>
            <a:endParaRPr sz="2500">
              <a:solidFill>
                <a:schemeClr val="accent1"/>
              </a:solidFill>
              <a:latin typeface="Righteous"/>
              <a:ea typeface="Righteous"/>
              <a:cs typeface="Righteous"/>
              <a:sym typeface="Righteou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8"/>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INTERNATIONAL WORKSHOP</a:t>
            </a:r>
            <a:endParaRPr/>
          </a:p>
        </p:txBody>
      </p:sp>
      <p:grpSp>
        <p:nvGrpSpPr>
          <p:cNvPr id="823" name="Google Shape;823;p58"/>
          <p:cNvGrpSpPr/>
          <p:nvPr/>
        </p:nvGrpSpPr>
        <p:grpSpPr>
          <a:xfrm>
            <a:off x="1024809" y="1714041"/>
            <a:ext cx="5017522" cy="2673017"/>
            <a:chOff x="233350" y="949250"/>
            <a:chExt cx="7137300" cy="3802300"/>
          </a:xfrm>
        </p:grpSpPr>
        <p:sp>
          <p:nvSpPr>
            <p:cNvPr id="824" name="Google Shape;824;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58"/>
          <p:cNvSpPr txBox="1"/>
          <p:nvPr/>
        </p:nvSpPr>
        <p:spPr>
          <a:xfrm>
            <a:off x="6305688" y="2034979"/>
            <a:ext cx="19353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Mercury</a:t>
            </a:r>
            <a:endParaRPr sz="2500">
              <a:solidFill>
                <a:schemeClr val="lt2"/>
              </a:solidFill>
              <a:latin typeface="Righteous"/>
              <a:ea typeface="Righteous"/>
              <a:cs typeface="Righteous"/>
              <a:sym typeface="Righteous"/>
            </a:endParaRPr>
          </a:p>
        </p:txBody>
      </p:sp>
      <p:sp>
        <p:nvSpPr>
          <p:cNvPr id="876" name="Google Shape;876;p58"/>
          <p:cNvSpPr txBox="1"/>
          <p:nvPr/>
        </p:nvSpPr>
        <p:spPr>
          <a:xfrm>
            <a:off x="6305688" y="2472000"/>
            <a:ext cx="1935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It’s the closest planet to the Sun</a:t>
            </a:r>
            <a:endParaRPr>
              <a:solidFill>
                <a:schemeClr val="lt2"/>
              </a:solidFill>
              <a:latin typeface="Comic Neue"/>
              <a:ea typeface="Comic Neue"/>
              <a:cs typeface="Comic Neue"/>
              <a:sym typeface="Comic Neue"/>
            </a:endParaRPr>
          </a:p>
        </p:txBody>
      </p:sp>
      <p:sp>
        <p:nvSpPr>
          <p:cNvPr id="877" name="Google Shape;877;p58"/>
          <p:cNvSpPr txBox="1"/>
          <p:nvPr/>
        </p:nvSpPr>
        <p:spPr>
          <a:xfrm>
            <a:off x="6305688" y="3637367"/>
            <a:ext cx="1935300" cy="400200"/>
          </a:xfrm>
          <a:prstGeom prst="rect">
            <a:avLst/>
          </a:prstGeom>
          <a:noFill/>
          <a:ln>
            <a:noFill/>
          </a:ln>
          <a:effectLst>
            <a:outerShdw blurRad="71438" rotWithShape="0" algn="bl" dir="2940000" dist="47625">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Righteous"/>
                <a:ea typeface="Righteous"/>
                <a:cs typeface="Righteous"/>
                <a:sym typeface="Righteous"/>
              </a:rPr>
              <a:t>Venus</a:t>
            </a:r>
            <a:endParaRPr sz="2500">
              <a:solidFill>
                <a:schemeClr val="lt2"/>
              </a:solidFill>
              <a:latin typeface="Righteous"/>
              <a:ea typeface="Righteous"/>
              <a:cs typeface="Righteous"/>
              <a:sym typeface="Righteous"/>
            </a:endParaRPr>
          </a:p>
        </p:txBody>
      </p:sp>
      <p:sp>
        <p:nvSpPr>
          <p:cNvPr id="878" name="Google Shape;878;p58"/>
          <p:cNvSpPr txBox="1"/>
          <p:nvPr/>
        </p:nvSpPr>
        <p:spPr>
          <a:xfrm>
            <a:off x="6305688" y="4074388"/>
            <a:ext cx="1935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Neue"/>
                <a:ea typeface="Comic Neue"/>
                <a:cs typeface="Comic Neue"/>
                <a:sym typeface="Comic Neue"/>
              </a:rPr>
              <a:t>Venus is the second planet from the Sun</a:t>
            </a:r>
            <a:endParaRPr>
              <a:solidFill>
                <a:schemeClr val="dk1"/>
              </a:solidFill>
              <a:latin typeface="Comic Neue"/>
              <a:ea typeface="Comic Neue"/>
              <a:cs typeface="Comic Neue"/>
              <a:sym typeface="Comic Neue"/>
            </a:endParaRPr>
          </a:p>
        </p:txBody>
      </p:sp>
      <p:sp>
        <p:nvSpPr>
          <p:cNvPr id="879" name="Google Shape;879;p58"/>
          <p:cNvSpPr/>
          <p:nvPr/>
        </p:nvSpPr>
        <p:spPr>
          <a:xfrm>
            <a:off x="7025238" y="1494375"/>
            <a:ext cx="496200" cy="4962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8"/>
          <p:cNvSpPr/>
          <p:nvPr/>
        </p:nvSpPr>
        <p:spPr>
          <a:xfrm>
            <a:off x="7025238" y="3096775"/>
            <a:ext cx="496200" cy="4962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8"/>
          <p:cNvSpPr/>
          <p:nvPr/>
        </p:nvSpPr>
        <p:spPr>
          <a:xfrm>
            <a:off x="4365616" y="2101575"/>
            <a:ext cx="136800" cy="1368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8"/>
          <p:cNvSpPr/>
          <p:nvPr/>
        </p:nvSpPr>
        <p:spPr>
          <a:xfrm>
            <a:off x="1689091" y="2101575"/>
            <a:ext cx="136800" cy="1368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8"/>
          <p:cNvSpPr/>
          <p:nvPr/>
        </p:nvSpPr>
        <p:spPr>
          <a:xfrm>
            <a:off x="3584566" y="3233575"/>
            <a:ext cx="136800" cy="1368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8"/>
          <p:cNvSpPr/>
          <p:nvPr/>
        </p:nvSpPr>
        <p:spPr>
          <a:xfrm>
            <a:off x="4822816" y="2503350"/>
            <a:ext cx="136800" cy="1368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a:off x="3508366" y="2238375"/>
            <a:ext cx="136800" cy="1368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8"/>
          <p:cNvSpPr/>
          <p:nvPr/>
        </p:nvSpPr>
        <p:spPr>
          <a:xfrm>
            <a:off x="5394316" y="3711150"/>
            <a:ext cx="136800" cy="1368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8"/>
          <p:cNvSpPr/>
          <p:nvPr/>
        </p:nvSpPr>
        <p:spPr>
          <a:xfrm>
            <a:off x="2441566" y="3456175"/>
            <a:ext cx="136800" cy="136800"/>
          </a:xfrm>
          <a:prstGeom prst="ellipse">
            <a:avLst/>
          </a:prstGeom>
          <a:solidFill>
            <a:schemeClr val="accent1"/>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a:off x="1508116" y="2503350"/>
            <a:ext cx="136800" cy="1368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9"/>
          <p:cNvSpPr txBox="1"/>
          <p:nvPr>
            <p:ph type="ctrTitle"/>
          </p:nvPr>
        </p:nvSpPr>
        <p:spPr>
          <a:xfrm>
            <a:off x="715100" y="535000"/>
            <a:ext cx="4284000" cy="9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94" name="Google Shape;894;p59"/>
          <p:cNvSpPr txBox="1"/>
          <p:nvPr>
            <p:ph idx="1" type="subTitle"/>
          </p:nvPr>
        </p:nvSpPr>
        <p:spPr>
          <a:xfrm>
            <a:off x="715100" y="1569725"/>
            <a:ext cx="4293900" cy="113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2"/>
                </a:solidFill>
              </a:rPr>
              <a:t>Do you have any questions?</a:t>
            </a:r>
            <a:endParaRPr b="1">
              <a:solidFill>
                <a:schemeClr val="lt2"/>
              </a:solidFill>
            </a:endParaRPr>
          </a:p>
          <a:p>
            <a:pPr indent="0" lvl="0" marL="0" rtl="0" algn="l">
              <a:lnSpc>
                <a:spcPct val="80000"/>
              </a:lnSpc>
              <a:spcBef>
                <a:spcPts val="0"/>
              </a:spcBef>
              <a:spcAft>
                <a:spcPts val="0"/>
              </a:spcAft>
              <a:buClr>
                <a:schemeClr val="lt1"/>
              </a:buClr>
              <a:buSzPts val="1100"/>
              <a:buFont typeface="Arial"/>
              <a:buNone/>
            </a:pPr>
            <a:r>
              <a:t/>
            </a:r>
            <a:endParaRPr>
              <a:solidFill>
                <a:schemeClr val="lt2"/>
              </a:solidFill>
            </a:endParaRPr>
          </a:p>
          <a:p>
            <a:pPr indent="0" lvl="0" marL="0" rtl="0" algn="l">
              <a:spcBef>
                <a:spcPts val="0"/>
              </a:spcBef>
              <a:spcAft>
                <a:spcPts val="0"/>
              </a:spcAft>
              <a:buClr>
                <a:schemeClr val="lt1"/>
              </a:buClr>
              <a:buSzPts val="1100"/>
              <a:buFont typeface="Arial"/>
              <a:buNone/>
            </a:pPr>
            <a:r>
              <a:rPr lang="en">
                <a:solidFill>
                  <a:schemeClr val="lt2"/>
                </a:solidFill>
              </a:rPr>
              <a:t>youremail@freepik.com </a:t>
            </a:r>
            <a:endParaRPr>
              <a:solidFill>
                <a:schemeClr val="lt2"/>
              </a:solidFill>
            </a:endParaRPr>
          </a:p>
          <a:p>
            <a:pPr indent="0" lvl="0" marL="0" rtl="0" algn="l">
              <a:spcBef>
                <a:spcPts val="0"/>
              </a:spcBef>
              <a:spcAft>
                <a:spcPts val="0"/>
              </a:spcAft>
              <a:buClr>
                <a:schemeClr val="lt1"/>
              </a:buClr>
              <a:buSzPts val="1100"/>
              <a:buFont typeface="Arial"/>
              <a:buNone/>
            </a:pPr>
            <a:r>
              <a:rPr lang="en">
                <a:solidFill>
                  <a:schemeClr val="lt2"/>
                </a:solidFill>
              </a:rPr>
              <a:t>+91  620 421 838 </a:t>
            </a:r>
            <a:endParaRPr>
              <a:solidFill>
                <a:schemeClr val="lt2"/>
              </a:solidFill>
            </a:endParaRPr>
          </a:p>
          <a:p>
            <a:pPr indent="0" lvl="0" marL="0" rtl="0" algn="l">
              <a:spcBef>
                <a:spcPts val="0"/>
              </a:spcBef>
              <a:spcAft>
                <a:spcPts val="0"/>
              </a:spcAft>
              <a:buNone/>
            </a:pPr>
            <a:r>
              <a:rPr lang="en">
                <a:solidFill>
                  <a:schemeClr val="lt2"/>
                </a:solidFill>
              </a:rPr>
              <a:t>yourcompany.com</a:t>
            </a:r>
            <a:endParaRPr>
              <a:solidFill>
                <a:schemeClr val="lt2"/>
              </a:solidFill>
            </a:endParaRPr>
          </a:p>
        </p:txBody>
      </p:sp>
      <p:sp>
        <p:nvSpPr>
          <p:cNvPr id="895" name="Google Shape;895;p59"/>
          <p:cNvSpPr txBox="1"/>
          <p:nvPr/>
        </p:nvSpPr>
        <p:spPr>
          <a:xfrm>
            <a:off x="715100" y="4283600"/>
            <a:ext cx="2716200" cy="324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2"/>
                </a:solidFill>
                <a:latin typeface="Comic Neue"/>
                <a:ea typeface="Comic Neue"/>
                <a:cs typeface="Comic Neue"/>
                <a:sym typeface="Comic Neue"/>
              </a:rPr>
              <a:t>Please keep this slide for attribution</a:t>
            </a:r>
            <a:endParaRPr sz="1200">
              <a:solidFill>
                <a:schemeClr val="lt2"/>
              </a:solidFill>
              <a:latin typeface="Comic Neue"/>
              <a:ea typeface="Comic Neue"/>
              <a:cs typeface="Comic Neue"/>
              <a:sym typeface="Comic Neue"/>
            </a:endParaRPr>
          </a:p>
        </p:txBody>
      </p:sp>
      <p:grpSp>
        <p:nvGrpSpPr>
          <p:cNvPr id="896" name="Google Shape;896;p59"/>
          <p:cNvGrpSpPr/>
          <p:nvPr/>
        </p:nvGrpSpPr>
        <p:grpSpPr>
          <a:xfrm>
            <a:off x="814944" y="2840015"/>
            <a:ext cx="1141371" cy="324912"/>
            <a:chOff x="790593" y="2968326"/>
            <a:chExt cx="1365440" cy="388697"/>
          </a:xfrm>
        </p:grpSpPr>
        <p:grpSp>
          <p:nvGrpSpPr>
            <p:cNvPr id="897" name="Google Shape;897;p59"/>
            <p:cNvGrpSpPr/>
            <p:nvPr/>
          </p:nvGrpSpPr>
          <p:grpSpPr>
            <a:xfrm>
              <a:off x="790593" y="2968326"/>
              <a:ext cx="388661" cy="388697"/>
              <a:chOff x="2866317" y="3817357"/>
              <a:chExt cx="356865" cy="356865"/>
            </a:xfrm>
          </p:grpSpPr>
          <p:sp>
            <p:nvSpPr>
              <p:cNvPr id="898" name="Google Shape;898;p59"/>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9"/>
            <p:cNvGrpSpPr/>
            <p:nvPr/>
          </p:nvGrpSpPr>
          <p:grpSpPr>
            <a:xfrm>
              <a:off x="1767371" y="2968326"/>
              <a:ext cx="388661" cy="388297"/>
              <a:chOff x="3763184" y="3817357"/>
              <a:chExt cx="356865" cy="356498"/>
            </a:xfrm>
          </p:grpSpPr>
          <p:sp>
            <p:nvSpPr>
              <p:cNvPr id="901" name="Google Shape;901;p59"/>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3832418" y="3896198"/>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9"/>
            <p:cNvGrpSpPr/>
            <p:nvPr/>
          </p:nvGrpSpPr>
          <p:grpSpPr>
            <a:xfrm>
              <a:off x="1278779" y="2968397"/>
              <a:ext cx="388630" cy="388304"/>
              <a:chOff x="1183234" y="2968351"/>
              <a:chExt cx="312554" cy="312267"/>
            </a:xfrm>
          </p:grpSpPr>
          <p:grpSp>
            <p:nvGrpSpPr>
              <p:cNvPr id="906" name="Google Shape;906;p59"/>
              <p:cNvGrpSpPr/>
              <p:nvPr/>
            </p:nvGrpSpPr>
            <p:grpSpPr>
              <a:xfrm>
                <a:off x="1183234" y="2968351"/>
                <a:ext cx="312554" cy="312267"/>
                <a:chOff x="1183234" y="2968351"/>
                <a:chExt cx="312554" cy="312267"/>
              </a:xfrm>
            </p:grpSpPr>
            <p:sp>
              <p:nvSpPr>
                <p:cNvPr id="907" name="Google Shape;907;p59"/>
                <p:cNvSpPr/>
                <p:nvPr/>
              </p:nvSpPr>
              <p:spPr>
                <a:xfrm>
                  <a:off x="1183234" y="2968351"/>
                  <a:ext cx="312554" cy="312267"/>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9"/>
                <p:cNvSpPr/>
                <p:nvPr/>
              </p:nvSpPr>
              <p:spPr>
                <a:xfrm>
                  <a:off x="1246570" y="3029426"/>
                  <a:ext cx="186000" cy="190200"/>
                </a:xfrm>
                <a:prstGeom prst="flowChartAlternateProcess">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1381412" y="3060875"/>
                  <a:ext cx="27208" cy="27188"/>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59"/>
              <p:cNvSpPr/>
              <p:nvPr/>
            </p:nvSpPr>
            <p:spPr>
              <a:xfrm>
                <a:off x="1289895" y="3088041"/>
                <a:ext cx="91500" cy="9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11" name="Google Shape;911;p59"/>
          <p:cNvPicPr preferRelativeResize="0"/>
          <p:nvPr/>
        </p:nvPicPr>
        <p:blipFill rotWithShape="1">
          <a:blip r:embed="rId3">
            <a:alphaModFix/>
          </a:blip>
          <a:srcRect b="44658" l="25007" r="22399" t="40373"/>
          <a:stretch/>
        </p:blipFill>
        <p:spPr>
          <a:xfrm flipH="1">
            <a:off x="6729450" y="4311200"/>
            <a:ext cx="1854413" cy="324899"/>
          </a:xfrm>
          <a:prstGeom prst="rect">
            <a:avLst/>
          </a:prstGeom>
          <a:noFill/>
          <a:ln>
            <a:noFill/>
          </a:ln>
        </p:spPr>
      </p:pic>
      <p:pic>
        <p:nvPicPr>
          <p:cNvPr id="912" name="Google Shape;912;p59"/>
          <p:cNvPicPr preferRelativeResize="0"/>
          <p:nvPr/>
        </p:nvPicPr>
        <p:blipFill>
          <a:blip r:embed="rId4">
            <a:alphaModFix/>
          </a:blip>
          <a:stretch>
            <a:fillRect/>
          </a:stretch>
        </p:blipFill>
        <p:spPr>
          <a:xfrm flipH="1">
            <a:off x="6565525" y="1052325"/>
            <a:ext cx="1699450" cy="3409950"/>
          </a:xfrm>
          <a:prstGeom prst="rect">
            <a:avLst/>
          </a:prstGeom>
          <a:noFill/>
          <a:ln>
            <a:noFill/>
          </a:ln>
        </p:spPr>
      </p:pic>
      <p:pic>
        <p:nvPicPr>
          <p:cNvPr id="913" name="Google Shape;913;p59"/>
          <p:cNvPicPr preferRelativeResize="0"/>
          <p:nvPr/>
        </p:nvPicPr>
        <p:blipFill>
          <a:blip r:embed="rId5">
            <a:alphaModFix/>
          </a:blip>
          <a:stretch>
            <a:fillRect/>
          </a:stretch>
        </p:blipFill>
        <p:spPr>
          <a:xfrm rot="-468993">
            <a:off x="4444260" y="1962936"/>
            <a:ext cx="1878955" cy="21545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0"/>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FILLED CINEMA ICON PACK</a:t>
            </a:r>
            <a:endParaRPr/>
          </a:p>
        </p:txBody>
      </p:sp>
      <p:sp>
        <p:nvSpPr>
          <p:cNvPr id="919" name="Google Shape;919;p60"/>
          <p:cNvSpPr/>
          <p:nvPr/>
        </p:nvSpPr>
        <p:spPr>
          <a:xfrm>
            <a:off x="720000" y="1668828"/>
            <a:ext cx="376682" cy="115124"/>
          </a:xfrm>
          <a:custGeom>
            <a:rect b="b" l="l" r="r" t="t"/>
            <a:pathLst>
              <a:path extrusionOk="0" h="4269" w="13968">
                <a:moveTo>
                  <a:pt x="5043" y="1941"/>
                </a:moveTo>
                <a:lnTo>
                  <a:pt x="5043" y="2717"/>
                </a:lnTo>
                <a:lnTo>
                  <a:pt x="1940" y="2717"/>
                </a:lnTo>
                <a:lnTo>
                  <a:pt x="1940" y="1941"/>
                </a:lnTo>
                <a:close/>
                <a:moveTo>
                  <a:pt x="12027" y="1941"/>
                </a:moveTo>
                <a:lnTo>
                  <a:pt x="12027" y="2717"/>
                </a:lnTo>
                <a:lnTo>
                  <a:pt x="8923" y="2717"/>
                </a:lnTo>
                <a:lnTo>
                  <a:pt x="8923" y="1941"/>
                </a:lnTo>
                <a:close/>
                <a:moveTo>
                  <a:pt x="0" y="0"/>
                </a:moveTo>
                <a:lnTo>
                  <a:pt x="0" y="777"/>
                </a:lnTo>
                <a:lnTo>
                  <a:pt x="776" y="777"/>
                </a:lnTo>
                <a:lnTo>
                  <a:pt x="776" y="4269"/>
                </a:lnTo>
                <a:lnTo>
                  <a:pt x="5886" y="4269"/>
                </a:lnTo>
                <a:lnTo>
                  <a:pt x="6232" y="3105"/>
                </a:lnTo>
                <a:lnTo>
                  <a:pt x="7348" y="3105"/>
                </a:lnTo>
                <a:lnTo>
                  <a:pt x="7692" y="4269"/>
                </a:lnTo>
                <a:lnTo>
                  <a:pt x="12804" y="4269"/>
                </a:lnTo>
                <a:lnTo>
                  <a:pt x="12804" y="777"/>
                </a:lnTo>
                <a:lnTo>
                  <a:pt x="13968" y="777"/>
                </a:lnTo>
                <a:lnTo>
                  <a:pt x="139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p:nvPr/>
        </p:nvSpPr>
        <p:spPr>
          <a:xfrm>
            <a:off x="1536492" y="1574687"/>
            <a:ext cx="373041" cy="303438"/>
          </a:xfrm>
          <a:custGeom>
            <a:rect b="b" l="l" r="r" t="t"/>
            <a:pathLst>
              <a:path extrusionOk="0" h="11252" w="13833">
                <a:moveTo>
                  <a:pt x="10102" y="6208"/>
                </a:moveTo>
                <a:lnTo>
                  <a:pt x="10102" y="7372"/>
                </a:lnTo>
                <a:lnTo>
                  <a:pt x="3506" y="7372"/>
                </a:lnTo>
                <a:lnTo>
                  <a:pt x="3506" y="6208"/>
                </a:lnTo>
                <a:close/>
                <a:moveTo>
                  <a:pt x="3828" y="1"/>
                </a:moveTo>
                <a:cubicBezTo>
                  <a:pt x="2793" y="1"/>
                  <a:pt x="1954" y="839"/>
                  <a:pt x="1954" y="1873"/>
                </a:cubicBezTo>
                <a:lnTo>
                  <a:pt x="1954" y="3104"/>
                </a:lnTo>
                <a:lnTo>
                  <a:pt x="1800" y="3104"/>
                </a:lnTo>
                <a:cubicBezTo>
                  <a:pt x="835" y="3104"/>
                  <a:pt x="1" y="3870"/>
                  <a:pt x="15" y="4834"/>
                </a:cubicBezTo>
                <a:cubicBezTo>
                  <a:pt x="28" y="5763"/>
                  <a:pt x="718" y="6510"/>
                  <a:pt x="1567" y="6510"/>
                </a:cubicBezTo>
                <a:lnTo>
                  <a:pt x="1567" y="10087"/>
                </a:lnTo>
                <a:lnTo>
                  <a:pt x="2731" y="10087"/>
                </a:lnTo>
                <a:lnTo>
                  <a:pt x="2731" y="11251"/>
                </a:lnTo>
                <a:lnTo>
                  <a:pt x="3895" y="11251"/>
                </a:lnTo>
                <a:lnTo>
                  <a:pt x="3895" y="10087"/>
                </a:lnTo>
                <a:lnTo>
                  <a:pt x="10102" y="10087"/>
                </a:lnTo>
                <a:lnTo>
                  <a:pt x="10102" y="11251"/>
                </a:lnTo>
                <a:lnTo>
                  <a:pt x="10877" y="11251"/>
                </a:lnTo>
                <a:lnTo>
                  <a:pt x="10877" y="10087"/>
                </a:lnTo>
                <a:lnTo>
                  <a:pt x="12041" y="10087"/>
                </a:lnTo>
                <a:lnTo>
                  <a:pt x="12041" y="6510"/>
                </a:lnTo>
                <a:cubicBezTo>
                  <a:pt x="13030" y="6510"/>
                  <a:pt x="13832" y="5748"/>
                  <a:pt x="13832" y="4807"/>
                </a:cubicBezTo>
                <a:cubicBezTo>
                  <a:pt x="13832" y="3867"/>
                  <a:pt x="13030" y="3104"/>
                  <a:pt x="12042" y="3104"/>
                </a:cubicBezTo>
                <a:lnTo>
                  <a:pt x="11653" y="3104"/>
                </a:lnTo>
                <a:lnTo>
                  <a:pt x="11653" y="1873"/>
                </a:lnTo>
                <a:cubicBezTo>
                  <a:pt x="11653" y="839"/>
                  <a:pt x="10815" y="1"/>
                  <a:pt x="97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0"/>
          <p:cNvSpPr/>
          <p:nvPr/>
        </p:nvSpPr>
        <p:spPr>
          <a:xfrm>
            <a:off x="2404247" y="1538040"/>
            <a:ext cx="267437" cy="376709"/>
          </a:xfrm>
          <a:custGeom>
            <a:rect b="b" l="l" r="r" t="t"/>
            <a:pathLst>
              <a:path extrusionOk="0" h="13969" w="9917">
                <a:moveTo>
                  <a:pt x="4959" y="3274"/>
                </a:moveTo>
                <a:lnTo>
                  <a:pt x="5528" y="4429"/>
                </a:lnTo>
                <a:lnTo>
                  <a:pt x="6804" y="4615"/>
                </a:lnTo>
                <a:lnTo>
                  <a:pt x="5881" y="5514"/>
                </a:lnTo>
                <a:lnTo>
                  <a:pt x="6100" y="6785"/>
                </a:lnTo>
                <a:lnTo>
                  <a:pt x="4959" y="6185"/>
                </a:lnTo>
                <a:lnTo>
                  <a:pt x="3818" y="6785"/>
                </a:lnTo>
                <a:lnTo>
                  <a:pt x="4036" y="5514"/>
                </a:lnTo>
                <a:lnTo>
                  <a:pt x="3114" y="4615"/>
                </a:lnTo>
                <a:lnTo>
                  <a:pt x="4389" y="4429"/>
                </a:lnTo>
                <a:lnTo>
                  <a:pt x="4959" y="3274"/>
                </a:lnTo>
                <a:close/>
                <a:moveTo>
                  <a:pt x="5993" y="12028"/>
                </a:moveTo>
                <a:lnTo>
                  <a:pt x="5993" y="12804"/>
                </a:lnTo>
                <a:lnTo>
                  <a:pt x="4054" y="12804"/>
                </a:lnTo>
                <a:lnTo>
                  <a:pt x="4054" y="12028"/>
                </a:lnTo>
                <a:close/>
                <a:moveTo>
                  <a:pt x="4959" y="1"/>
                </a:moveTo>
                <a:lnTo>
                  <a:pt x="3427" y="3106"/>
                </a:lnTo>
                <a:lnTo>
                  <a:pt x="1" y="3604"/>
                </a:lnTo>
                <a:lnTo>
                  <a:pt x="2480" y="6020"/>
                </a:lnTo>
                <a:lnTo>
                  <a:pt x="1895" y="9432"/>
                </a:lnTo>
                <a:lnTo>
                  <a:pt x="4441" y="8075"/>
                </a:lnTo>
                <a:lnTo>
                  <a:pt x="4441" y="10089"/>
                </a:lnTo>
                <a:lnTo>
                  <a:pt x="2113" y="10089"/>
                </a:lnTo>
                <a:lnTo>
                  <a:pt x="2113" y="12804"/>
                </a:lnTo>
                <a:lnTo>
                  <a:pt x="1337" y="12804"/>
                </a:lnTo>
                <a:lnTo>
                  <a:pt x="1337" y="13968"/>
                </a:lnTo>
                <a:lnTo>
                  <a:pt x="8708" y="13968"/>
                </a:lnTo>
                <a:lnTo>
                  <a:pt x="8708" y="12804"/>
                </a:lnTo>
                <a:lnTo>
                  <a:pt x="7933" y="12804"/>
                </a:lnTo>
                <a:lnTo>
                  <a:pt x="7933" y="10089"/>
                </a:lnTo>
                <a:lnTo>
                  <a:pt x="5218" y="10089"/>
                </a:lnTo>
                <a:lnTo>
                  <a:pt x="5218" y="8075"/>
                </a:lnTo>
                <a:lnTo>
                  <a:pt x="8024" y="9432"/>
                </a:lnTo>
                <a:lnTo>
                  <a:pt x="7438" y="6020"/>
                </a:lnTo>
                <a:lnTo>
                  <a:pt x="9917" y="3604"/>
                </a:lnTo>
                <a:lnTo>
                  <a:pt x="6491" y="3106"/>
                </a:lnTo>
                <a:lnTo>
                  <a:pt x="49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p:nvPr/>
        </p:nvSpPr>
        <p:spPr>
          <a:xfrm>
            <a:off x="3155561" y="1569456"/>
            <a:ext cx="376709" cy="313902"/>
          </a:xfrm>
          <a:custGeom>
            <a:rect b="b" l="l" r="r" t="t"/>
            <a:pathLst>
              <a:path extrusionOk="0" h="11640" w="13969">
                <a:moveTo>
                  <a:pt x="2134" y="0"/>
                </a:moveTo>
                <a:cubicBezTo>
                  <a:pt x="1252" y="0"/>
                  <a:pt x="535" y="784"/>
                  <a:pt x="535" y="1746"/>
                </a:cubicBezTo>
                <a:cubicBezTo>
                  <a:pt x="535" y="2294"/>
                  <a:pt x="767" y="2783"/>
                  <a:pt x="1130" y="3104"/>
                </a:cubicBezTo>
                <a:lnTo>
                  <a:pt x="1" y="3104"/>
                </a:lnTo>
                <a:lnTo>
                  <a:pt x="1" y="4268"/>
                </a:lnTo>
                <a:lnTo>
                  <a:pt x="1244" y="4268"/>
                </a:lnTo>
                <a:lnTo>
                  <a:pt x="468" y="11639"/>
                </a:lnTo>
                <a:lnTo>
                  <a:pt x="3744" y="11639"/>
                </a:lnTo>
                <a:lnTo>
                  <a:pt x="3345" y="7847"/>
                </a:lnTo>
                <a:lnTo>
                  <a:pt x="3345" y="7847"/>
                </a:lnTo>
                <a:cubicBezTo>
                  <a:pt x="4342" y="8736"/>
                  <a:pt x="5594" y="9181"/>
                  <a:pt x="6845" y="9181"/>
                </a:cubicBezTo>
                <a:cubicBezTo>
                  <a:pt x="8097" y="9181"/>
                  <a:pt x="9348" y="8736"/>
                  <a:pt x="10345" y="7847"/>
                </a:cubicBezTo>
                <a:lnTo>
                  <a:pt x="10345" y="7847"/>
                </a:lnTo>
                <a:lnTo>
                  <a:pt x="9946" y="11639"/>
                </a:lnTo>
                <a:lnTo>
                  <a:pt x="13221" y="11639"/>
                </a:lnTo>
                <a:lnTo>
                  <a:pt x="12446" y="4268"/>
                </a:lnTo>
                <a:lnTo>
                  <a:pt x="13968" y="4268"/>
                </a:lnTo>
                <a:lnTo>
                  <a:pt x="13968" y="3104"/>
                </a:lnTo>
                <a:lnTo>
                  <a:pt x="12839" y="3104"/>
                </a:lnTo>
                <a:cubicBezTo>
                  <a:pt x="13273" y="2722"/>
                  <a:pt x="13520" y="2099"/>
                  <a:pt x="13409" y="1422"/>
                </a:cubicBezTo>
                <a:cubicBezTo>
                  <a:pt x="13300" y="763"/>
                  <a:pt x="12831" y="189"/>
                  <a:pt x="12180" y="40"/>
                </a:cubicBezTo>
                <a:cubicBezTo>
                  <a:pt x="12063" y="13"/>
                  <a:pt x="11947" y="0"/>
                  <a:pt x="11834" y="0"/>
                </a:cubicBezTo>
                <a:cubicBezTo>
                  <a:pt x="10952" y="0"/>
                  <a:pt x="10235" y="784"/>
                  <a:pt x="10235" y="1746"/>
                </a:cubicBezTo>
                <a:cubicBezTo>
                  <a:pt x="10235" y="2294"/>
                  <a:pt x="10468" y="2784"/>
                  <a:pt x="10831" y="3104"/>
                </a:cubicBezTo>
                <a:lnTo>
                  <a:pt x="9702" y="3104"/>
                </a:lnTo>
                <a:lnTo>
                  <a:pt x="9702" y="4268"/>
                </a:lnTo>
                <a:lnTo>
                  <a:pt x="10866" y="4268"/>
                </a:lnTo>
                <a:lnTo>
                  <a:pt x="10686" y="6098"/>
                </a:lnTo>
                <a:cubicBezTo>
                  <a:pt x="9963" y="7549"/>
                  <a:pt x="8554" y="8535"/>
                  <a:pt x="6936" y="8535"/>
                </a:cubicBezTo>
                <a:cubicBezTo>
                  <a:pt x="5319" y="8535"/>
                  <a:pt x="3908" y="7549"/>
                  <a:pt x="3185" y="6098"/>
                </a:cubicBezTo>
                <a:lnTo>
                  <a:pt x="3008" y="4268"/>
                </a:lnTo>
                <a:lnTo>
                  <a:pt x="4268" y="4268"/>
                </a:lnTo>
                <a:lnTo>
                  <a:pt x="4268" y="3104"/>
                </a:lnTo>
                <a:lnTo>
                  <a:pt x="3139" y="3104"/>
                </a:lnTo>
                <a:cubicBezTo>
                  <a:pt x="3572" y="2721"/>
                  <a:pt x="3820" y="2099"/>
                  <a:pt x="3708" y="1422"/>
                </a:cubicBezTo>
                <a:cubicBezTo>
                  <a:pt x="3600" y="763"/>
                  <a:pt x="3131" y="189"/>
                  <a:pt x="2479" y="40"/>
                </a:cubicBezTo>
                <a:cubicBezTo>
                  <a:pt x="2362" y="13"/>
                  <a:pt x="2247" y="0"/>
                  <a:pt x="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0"/>
          <p:cNvSpPr/>
          <p:nvPr/>
        </p:nvSpPr>
        <p:spPr>
          <a:xfrm>
            <a:off x="4005113" y="1538040"/>
            <a:ext cx="313929" cy="376709"/>
          </a:xfrm>
          <a:custGeom>
            <a:rect b="b" l="l" r="r" t="t"/>
            <a:pathLst>
              <a:path extrusionOk="0" h="13969" w="11641">
                <a:moveTo>
                  <a:pt x="9311" y="6984"/>
                </a:moveTo>
                <a:lnTo>
                  <a:pt x="9311" y="8148"/>
                </a:lnTo>
                <a:lnTo>
                  <a:pt x="2716" y="8148"/>
                </a:lnTo>
                <a:lnTo>
                  <a:pt x="2716" y="6984"/>
                </a:lnTo>
                <a:close/>
                <a:moveTo>
                  <a:pt x="1164" y="1"/>
                </a:moveTo>
                <a:lnTo>
                  <a:pt x="1164" y="5433"/>
                </a:lnTo>
                <a:lnTo>
                  <a:pt x="1" y="5433"/>
                </a:lnTo>
                <a:lnTo>
                  <a:pt x="1" y="6597"/>
                </a:lnTo>
                <a:lnTo>
                  <a:pt x="1164" y="6597"/>
                </a:lnTo>
                <a:lnTo>
                  <a:pt x="1164" y="9312"/>
                </a:lnTo>
                <a:lnTo>
                  <a:pt x="3805" y="9312"/>
                </a:lnTo>
                <a:lnTo>
                  <a:pt x="1464" y="13968"/>
                </a:lnTo>
                <a:lnTo>
                  <a:pt x="2767" y="13968"/>
                </a:lnTo>
                <a:lnTo>
                  <a:pt x="5044" y="9440"/>
                </a:lnTo>
                <a:lnTo>
                  <a:pt x="5044" y="13968"/>
                </a:lnTo>
                <a:lnTo>
                  <a:pt x="6595" y="13968"/>
                </a:lnTo>
                <a:lnTo>
                  <a:pt x="6595" y="9438"/>
                </a:lnTo>
                <a:lnTo>
                  <a:pt x="8873" y="13968"/>
                </a:lnTo>
                <a:lnTo>
                  <a:pt x="10175" y="13968"/>
                </a:lnTo>
                <a:lnTo>
                  <a:pt x="7836" y="9312"/>
                </a:lnTo>
                <a:lnTo>
                  <a:pt x="10476" y="9312"/>
                </a:lnTo>
                <a:lnTo>
                  <a:pt x="10476" y="6597"/>
                </a:lnTo>
                <a:lnTo>
                  <a:pt x="11640" y="6597"/>
                </a:lnTo>
                <a:lnTo>
                  <a:pt x="11640" y="5433"/>
                </a:lnTo>
                <a:lnTo>
                  <a:pt x="10475" y="5433"/>
                </a:lnTo>
                <a:lnTo>
                  <a:pt x="10475" y="1"/>
                </a:lnTo>
                <a:lnTo>
                  <a:pt x="9311" y="1"/>
                </a:lnTo>
                <a:lnTo>
                  <a:pt x="9311" y="1165"/>
                </a:lnTo>
                <a:lnTo>
                  <a:pt x="2328" y="1165"/>
                </a:lnTo>
                <a:lnTo>
                  <a:pt x="23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60"/>
          <p:cNvGrpSpPr/>
          <p:nvPr/>
        </p:nvGrpSpPr>
        <p:grpSpPr>
          <a:xfrm>
            <a:off x="4786142" y="1553821"/>
            <a:ext cx="376655" cy="345265"/>
            <a:chOff x="4007600" y="1580475"/>
            <a:chExt cx="349175" cy="320075"/>
          </a:xfrm>
        </p:grpSpPr>
        <p:sp>
          <p:nvSpPr>
            <p:cNvPr id="925" name="Google Shape;925;p60"/>
            <p:cNvSpPr/>
            <p:nvPr/>
          </p:nvSpPr>
          <p:spPr>
            <a:xfrm>
              <a:off x="4191900" y="1580475"/>
              <a:ext cx="164875" cy="320075"/>
            </a:xfrm>
            <a:custGeom>
              <a:rect b="b" l="l" r="r" t="t"/>
              <a:pathLst>
                <a:path extrusionOk="0" h="12803" w="6595">
                  <a:moveTo>
                    <a:pt x="2815" y="1949"/>
                  </a:moveTo>
                  <a:cubicBezTo>
                    <a:pt x="3323" y="1949"/>
                    <a:pt x="3821" y="2147"/>
                    <a:pt x="4195" y="2521"/>
                  </a:cubicBezTo>
                  <a:cubicBezTo>
                    <a:pt x="4751" y="3077"/>
                    <a:pt x="4919" y="3916"/>
                    <a:pt x="4617" y="4643"/>
                  </a:cubicBezTo>
                  <a:cubicBezTo>
                    <a:pt x="4316" y="5372"/>
                    <a:pt x="3605" y="5846"/>
                    <a:pt x="2817" y="5846"/>
                  </a:cubicBezTo>
                  <a:cubicBezTo>
                    <a:pt x="1741" y="5846"/>
                    <a:pt x="869" y="4974"/>
                    <a:pt x="868" y="3899"/>
                  </a:cubicBezTo>
                  <a:cubicBezTo>
                    <a:pt x="868" y="3109"/>
                    <a:pt x="1342" y="2399"/>
                    <a:pt x="2071" y="2097"/>
                  </a:cubicBezTo>
                  <a:cubicBezTo>
                    <a:pt x="2312" y="1997"/>
                    <a:pt x="2565" y="1949"/>
                    <a:pt x="2815" y="1949"/>
                  </a:cubicBezTo>
                  <a:close/>
                  <a:moveTo>
                    <a:pt x="1939" y="6984"/>
                  </a:moveTo>
                  <a:lnTo>
                    <a:pt x="1939" y="8923"/>
                  </a:lnTo>
                  <a:lnTo>
                    <a:pt x="775" y="8923"/>
                  </a:lnTo>
                  <a:lnTo>
                    <a:pt x="775" y="6984"/>
                  </a:lnTo>
                  <a:close/>
                  <a:moveTo>
                    <a:pt x="0" y="0"/>
                  </a:moveTo>
                  <a:lnTo>
                    <a:pt x="0" y="12802"/>
                  </a:lnTo>
                  <a:lnTo>
                    <a:pt x="6595" y="12802"/>
                  </a:lnTo>
                  <a:lnTo>
                    <a:pt x="65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0"/>
            <p:cNvSpPr/>
            <p:nvPr/>
          </p:nvSpPr>
          <p:spPr>
            <a:xfrm>
              <a:off x="4007600" y="1580475"/>
              <a:ext cx="164900" cy="320075"/>
            </a:xfrm>
            <a:custGeom>
              <a:rect b="b" l="l" r="r" t="t"/>
              <a:pathLst>
                <a:path extrusionOk="0" h="12803" w="6596">
                  <a:moveTo>
                    <a:pt x="3694" y="1949"/>
                  </a:moveTo>
                  <a:cubicBezTo>
                    <a:pt x="3945" y="1949"/>
                    <a:pt x="4198" y="1997"/>
                    <a:pt x="4438" y="2097"/>
                  </a:cubicBezTo>
                  <a:cubicBezTo>
                    <a:pt x="5167" y="2399"/>
                    <a:pt x="5641" y="3109"/>
                    <a:pt x="5641" y="3899"/>
                  </a:cubicBezTo>
                  <a:cubicBezTo>
                    <a:pt x="5640" y="4974"/>
                    <a:pt x="4768" y="5846"/>
                    <a:pt x="3692" y="5846"/>
                  </a:cubicBezTo>
                  <a:cubicBezTo>
                    <a:pt x="2904" y="5846"/>
                    <a:pt x="2194" y="5372"/>
                    <a:pt x="1892" y="4643"/>
                  </a:cubicBezTo>
                  <a:cubicBezTo>
                    <a:pt x="1590" y="3916"/>
                    <a:pt x="1758" y="3077"/>
                    <a:pt x="2314" y="2521"/>
                  </a:cubicBezTo>
                  <a:cubicBezTo>
                    <a:pt x="2688" y="2147"/>
                    <a:pt x="3187" y="1949"/>
                    <a:pt x="3694" y="1949"/>
                  </a:cubicBezTo>
                  <a:close/>
                  <a:moveTo>
                    <a:pt x="5432" y="6984"/>
                  </a:moveTo>
                  <a:lnTo>
                    <a:pt x="5432" y="8923"/>
                  </a:lnTo>
                  <a:lnTo>
                    <a:pt x="4268" y="8923"/>
                  </a:lnTo>
                  <a:lnTo>
                    <a:pt x="4268" y="6984"/>
                  </a:lnTo>
                  <a:close/>
                  <a:moveTo>
                    <a:pt x="1" y="0"/>
                  </a:moveTo>
                  <a:lnTo>
                    <a:pt x="1" y="12802"/>
                  </a:lnTo>
                  <a:lnTo>
                    <a:pt x="6596" y="12802"/>
                  </a:lnTo>
                  <a:lnTo>
                    <a:pt x="6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60"/>
          <p:cNvGrpSpPr/>
          <p:nvPr/>
        </p:nvGrpSpPr>
        <p:grpSpPr>
          <a:xfrm>
            <a:off x="5628984" y="1534997"/>
            <a:ext cx="324392" cy="382965"/>
            <a:chOff x="4788950" y="1563025"/>
            <a:chExt cx="300725" cy="355025"/>
          </a:xfrm>
        </p:grpSpPr>
        <p:sp>
          <p:nvSpPr>
            <p:cNvPr id="928" name="Google Shape;928;p60"/>
            <p:cNvSpPr/>
            <p:nvPr/>
          </p:nvSpPr>
          <p:spPr>
            <a:xfrm>
              <a:off x="4934475" y="1801625"/>
              <a:ext cx="38800" cy="38800"/>
            </a:xfrm>
            <a:custGeom>
              <a:rect b="b" l="l" r="r" t="t"/>
              <a:pathLst>
                <a:path extrusionOk="0" h="1552" w="1552">
                  <a:moveTo>
                    <a:pt x="0" y="0"/>
                  </a:moveTo>
                  <a:lnTo>
                    <a:pt x="0" y="1552"/>
                  </a:lnTo>
                  <a:lnTo>
                    <a:pt x="1552" y="1552"/>
                  </a:lnTo>
                  <a:lnTo>
                    <a:pt x="15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0"/>
            <p:cNvSpPr/>
            <p:nvPr/>
          </p:nvSpPr>
          <p:spPr>
            <a:xfrm>
              <a:off x="4788950" y="1563025"/>
              <a:ext cx="300725" cy="355025"/>
            </a:xfrm>
            <a:custGeom>
              <a:rect b="b" l="l" r="r" t="t"/>
              <a:pathLst>
                <a:path extrusionOk="0" h="14201" w="12029">
                  <a:moveTo>
                    <a:pt x="8100" y="2084"/>
                  </a:moveTo>
                  <a:lnTo>
                    <a:pt x="7398" y="3916"/>
                  </a:lnTo>
                  <a:lnTo>
                    <a:pt x="6053" y="4514"/>
                  </a:lnTo>
                  <a:lnTo>
                    <a:pt x="6756" y="2682"/>
                  </a:lnTo>
                  <a:lnTo>
                    <a:pt x="8100" y="2084"/>
                  </a:lnTo>
                  <a:close/>
                  <a:moveTo>
                    <a:pt x="4931" y="3493"/>
                  </a:moveTo>
                  <a:lnTo>
                    <a:pt x="4228" y="5325"/>
                  </a:lnTo>
                  <a:lnTo>
                    <a:pt x="2883" y="5924"/>
                  </a:lnTo>
                  <a:lnTo>
                    <a:pt x="3586" y="4092"/>
                  </a:lnTo>
                  <a:lnTo>
                    <a:pt x="4931" y="3493"/>
                  </a:lnTo>
                  <a:close/>
                  <a:moveTo>
                    <a:pt x="9702" y="8768"/>
                  </a:moveTo>
                  <a:lnTo>
                    <a:pt x="9702" y="9544"/>
                  </a:lnTo>
                  <a:lnTo>
                    <a:pt x="8151" y="9544"/>
                  </a:lnTo>
                  <a:lnTo>
                    <a:pt x="8151" y="11096"/>
                  </a:lnTo>
                  <a:lnTo>
                    <a:pt x="9702" y="11096"/>
                  </a:lnTo>
                  <a:lnTo>
                    <a:pt x="9702" y="12260"/>
                  </a:lnTo>
                  <a:lnTo>
                    <a:pt x="3106" y="12260"/>
                  </a:lnTo>
                  <a:lnTo>
                    <a:pt x="3106" y="11096"/>
                  </a:lnTo>
                  <a:lnTo>
                    <a:pt x="4659" y="11096"/>
                  </a:lnTo>
                  <a:lnTo>
                    <a:pt x="4659" y="9544"/>
                  </a:lnTo>
                  <a:lnTo>
                    <a:pt x="3106" y="9544"/>
                  </a:lnTo>
                  <a:lnTo>
                    <a:pt x="3106" y="8768"/>
                  </a:lnTo>
                  <a:close/>
                  <a:moveTo>
                    <a:pt x="9925" y="0"/>
                  </a:moveTo>
                  <a:lnTo>
                    <a:pt x="0" y="4446"/>
                  </a:lnTo>
                  <a:lnTo>
                    <a:pt x="1166" y="7083"/>
                  </a:lnTo>
                  <a:lnTo>
                    <a:pt x="1166" y="14200"/>
                  </a:lnTo>
                  <a:lnTo>
                    <a:pt x="12029" y="14200"/>
                  </a:lnTo>
                  <a:lnTo>
                    <a:pt x="12029" y="6440"/>
                  </a:lnTo>
                  <a:lnTo>
                    <a:pt x="4166" y="6440"/>
                  </a:lnTo>
                  <a:lnTo>
                    <a:pt x="11349" y="3223"/>
                  </a:lnTo>
                  <a:lnTo>
                    <a:pt x="99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60"/>
          <p:cNvSpPr/>
          <p:nvPr/>
        </p:nvSpPr>
        <p:spPr>
          <a:xfrm>
            <a:off x="6402813" y="1537473"/>
            <a:ext cx="393132" cy="377815"/>
          </a:xfrm>
          <a:custGeom>
            <a:rect b="b" l="l" r="r" t="t"/>
            <a:pathLst>
              <a:path extrusionOk="0" h="14010" w="14578">
                <a:moveTo>
                  <a:pt x="7594" y="5260"/>
                </a:moveTo>
                <a:cubicBezTo>
                  <a:pt x="8300" y="5260"/>
                  <a:pt x="8936" y="5685"/>
                  <a:pt x="9206" y="6337"/>
                </a:cubicBezTo>
                <a:cubicBezTo>
                  <a:pt x="9477" y="6989"/>
                  <a:pt x="9328" y="7741"/>
                  <a:pt x="8827" y="8240"/>
                </a:cubicBezTo>
                <a:cubicBezTo>
                  <a:pt x="8493" y="8574"/>
                  <a:pt x="8047" y="8752"/>
                  <a:pt x="7593" y="8752"/>
                </a:cubicBezTo>
                <a:cubicBezTo>
                  <a:pt x="7368" y="8752"/>
                  <a:pt x="7142" y="8708"/>
                  <a:pt x="6926" y="8619"/>
                </a:cubicBezTo>
                <a:cubicBezTo>
                  <a:pt x="6272" y="8349"/>
                  <a:pt x="5847" y="7712"/>
                  <a:pt x="5847" y="7005"/>
                </a:cubicBezTo>
                <a:cubicBezTo>
                  <a:pt x="5849" y="6042"/>
                  <a:pt x="6630" y="5262"/>
                  <a:pt x="7594" y="5260"/>
                </a:cubicBezTo>
                <a:close/>
                <a:moveTo>
                  <a:pt x="12311" y="6849"/>
                </a:moveTo>
                <a:cubicBezTo>
                  <a:pt x="12311" y="9546"/>
                  <a:pt x="10117" y="11738"/>
                  <a:pt x="7422" y="11738"/>
                </a:cubicBezTo>
                <a:lnTo>
                  <a:pt x="7420" y="11739"/>
                </a:lnTo>
                <a:lnTo>
                  <a:pt x="7420" y="10691"/>
                </a:lnTo>
                <a:cubicBezTo>
                  <a:pt x="9542" y="10691"/>
                  <a:pt x="11262" y="8970"/>
                  <a:pt x="11262" y="6849"/>
                </a:cubicBezTo>
                <a:close/>
                <a:moveTo>
                  <a:pt x="7574" y="0"/>
                </a:moveTo>
                <a:cubicBezTo>
                  <a:pt x="6890" y="0"/>
                  <a:pt x="6196" y="101"/>
                  <a:pt x="5512" y="312"/>
                </a:cubicBezTo>
                <a:cubicBezTo>
                  <a:pt x="2073" y="1372"/>
                  <a:pt x="0" y="4864"/>
                  <a:pt x="713" y="8391"/>
                </a:cubicBezTo>
                <a:cubicBezTo>
                  <a:pt x="1379" y="11685"/>
                  <a:pt x="4274" y="14010"/>
                  <a:pt x="7570" y="14010"/>
                </a:cubicBezTo>
                <a:cubicBezTo>
                  <a:pt x="7802" y="14010"/>
                  <a:pt x="8035" y="13998"/>
                  <a:pt x="8271" y="13975"/>
                </a:cubicBezTo>
                <a:cubicBezTo>
                  <a:pt x="11849" y="13616"/>
                  <a:pt x="14576" y="10604"/>
                  <a:pt x="14576" y="7005"/>
                </a:cubicBezTo>
                <a:cubicBezTo>
                  <a:pt x="14578" y="6071"/>
                  <a:pt x="14391" y="5147"/>
                  <a:pt x="14028" y="4287"/>
                </a:cubicBezTo>
                <a:cubicBezTo>
                  <a:pt x="12910" y="1632"/>
                  <a:pt x="10325"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0"/>
          <p:cNvSpPr/>
          <p:nvPr/>
        </p:nvSpPr>
        <p:spPr>
          <a:xfrm>
            <a:off x="7236051" y="1543298"/>
            <a:ext cx="366192" cy="366165"/>
          </a:xfrm>
          <a:custGeom>
            <a:rect b="b" l="l" r="r" t="t"/>
            <a:pathLst>
              <a:path extrusionOk="0" h="13578" w="13579">
                <a:moveTo>
                  <a:pt x="6595" y="1759"/>
                </a:moveTo>
                <a:lnTo>
                  <a:pt x="6595" y="2724"/>
                </a:lnTo>
                <a:cubicBezTo>
                  <a:pt x="4776" y="2942"/>
                  <a:pt x="3329" y="4389"/>
                  <a:pt x="3110" y="6208"/>
                </a:cubicBezTo>
                <a:lnTo>
                  <a:pt x="2147" y="6208"/>
                </a:lnTo>
                <a:cubicBezTo>
                  <a:pt x="2373" y="3860"/>
                  <a:pt x="4247" y="1986"/>
                  <a:pt x="6595" y="1759"/>
                </a:cubicBezTo>
                <a:close/>
                <a:moveTo>
                  <a:pt x="7001" y="4791"/>
                </a:moveTo>
                <a:cubicBezTo>
                  <a:pt x="7184" y="4791"/>
                  <a:pt x="7365" y="4814"/>
                  <a:pt x="7542" y="4863"/>
                </a:cubicBezTo>
                <a:cubicBezTo>
                  <a:pt x="7697" y="4904"/>
                  <a:pt x="7843" y="4975"/>
                  <a:pt x="7972" y="5070"/>
                </a:cubicBezTo>
                <a:cubicBezTo>
                  <a:pt x="8087" y="5156"/>
                  <a:pt x="8181" y="5265"/>
                  <a:pt x="8248" y="5391"/>
                </a:cubicBezTo>
                <a:cubicBezTo>
                  <a:pt x="8314" y="5520"/>
                  <a:pt x="8347" y="5663"/>
                  <a:pt x="8346" y="5808"/>
                </a:cubicBezTo>
                <a:cubicBezTo>
                  <a:pt x="8346" y="5919"/>
                  <a:pt x="8329" y="6029"/>
                  <a:pt x="8291" y="6134"/>
                </a:cubicBezTo>
                <a:cubicBezTo>
                  <a:pt x="8256" y="6236"/>
                  <a:pt x="8204" y="6331"/>
                  <a:pt x="8139" y="6416"/>
                </a:cubicBezTo>
                <a:cubicBezTo>
                  <a:pt x="8076" y="6499"/>
                  <a:pt x="7996" y="6570"/>
                  <a:pt x="7906" y="6626"/>
                </a:cubicBezTo>
                <a:cubicBezTo>
                  <a:pt x="7815" y="6681"/>
                  <a:pt x="7716" y="6720"/>
                  <a:pt x="7611" y="6737"/>
                </a:cubicBezTo>
                <a:cubicBezTo>
                  <a:pt x="7726" y="6759"/>
                  <a:pt x="7837" y="6801"/>
                  <a:pt x="7938" y="6860"/>
                </a:cubicBezTo>
                <a:lnTo>
                  <a:pt x="7938" y="6862"/>
                </a:lnTo>
                <a:cubicBezTo>
                  <a:pt x="8037" y="6920"/>
                  <a:pt x="8123" y="6996"/>
                  <a:pt x="8193" y="7086"/>
                </a:cubicBezTo>
                <a:cubicBezTo>
                  <a:pt x="8266" y="7178"/>
                  <a:pt x="8321" y="7284"/>
                  <a:pt x="8358" y="7395"/>
                </a:cubicBezTo>
                <a:cubicBezTo>
                  <a:pt x="8397" y="7517"/>
                  <a:pt x="8415" y="7644"/>
                  <a:pt x="8414" y="7771"/>
                </a:cubicBezTo>
                <a:cubicBezTo>
                  <a:pt x="8417" y="7940"/>
                  <a:pt x="8381" y="8107"/>
                  <a:pt x="8306" y="8257"/>
                </a:cubicBezTo>
                <a:cubicBezTo>
                  <a:pt x="8232" y="8402"/>
                  <a:pt x="8125" y="8529"/>
                  <a:pt x="7993" y="8624"/>
                </a:cubicBezTo>
                <a:cubicBezTo>
                  <a:pt x="7844" y="8731"/>
                  <a:pt x="7678" y="8811"/>
                  <a:pt x="7502" y="8860"/>
                </a:cubicBezTo>
                <a:cubicBezTo>
                  <a:pt x="7303" y="8915"/>
                  <a:pt x="7097" y="8943"/>
                  <a:pt x="6889" y="8943"/>
                </a:cubicBezTo>
                <a:cubicBezTo>
                  <a:pt x="6879" y="8943"/>
                  <a:pt x="6869" y="8942"/>
                  <a:pt x="6858" y="8942"/>
                </a:cubicBezTo>
                <a:cubicBezTo>
                  <a:pt x="6277" y="8942"/>
                  <a:pt x="5821" y="8772"/>
                  <a:pt x="5492" y="8432"/>
                </a:cubicBezTo>
                <a:lnTo>
                  <a:pt x="5986" y="7777"/>
                </a:lnTo>
                <a:cubicBezTo>
                  <a:pt x="6086" y="7881"/>
                  <a:pt x="6206" y="7965"/>
                  <a:pt x="6339" y="8021"/>
                </a:cubicBezTo>
                <a:cubicBezTo>
                  <a:pt x="6469" y="8075"/>
                  <a:pt x="6622" y="8104"/>
                  <a:pt x="6800" y="8104"/>
                </a:cubicBezTo>
                <a:cubicBezTo>
                  <a:pt x="6805" y="8104"/>
                  <a:pt x="6809" y="8104"/>
                  <a:pt x="6813" y="8104"/>
                </a:cubicBezTo>
                <a:cubicBezTo>
                  <a:pt x="7246" y="8104"/>
                  <a:pt x="7463" y="7945"/>
                  <a:pt x="7463" y="7628"/>
                </a:cubicBezTo>
                <a:cubicBezTo>
                  <a:pt x="7463" y="7456"/>
                  <a:pt x="7397" y="7326"/>
                  <a:pt x="7270" y="7238"/>
                </a:cubicBezTo>
                <a:cubicBezTo>
                  <a:pt x="7142" y="7149"/>
                  <a:pt x="6939" y="7105"/>
                  <a:pt x="6663" y="6983"/>
                </a:cubicBezTo>
                <a:lnTo>
                  <a:pt x="6596" y="6983"/>
                </a:lnTo>
                <a:lnTo>
                  <a:pt x="6596" y="6207"/>
                </a:lnTo>
                <a:lnTo>
                  <a:pt x="6680" y="6207"/>
                </a:lnTo>
                <a:cubicBezTo>
                  <a:pt x="6798" y="6337"/>
                  <a:pt x="6902" y="6383"/>
                  <a:pt x="6991" y="6383"/>
                </a:cubicBezTo>
                <a:cubicBezTo>
                  <a:pt x="7065" y="6383"/>
                  <a:pt x="7129" y="6352"/>
                  <a:pt x="7183" y="6312"/>
                </a:cubicBezTo>
                <a:cubicBezTo>
                  <a:pt x="7304" y="6224"/>
                  <a:pt x="7364" y="6108"/>
                  <a:pt x="7364" y="5962"/>
                </a:cubicBezTo>
                <a:cubicBezTo>
                  <a:pt x="7364" y="5837"/>
                  <a:pt x="7321" y="5740"/>
                  <a:pt x="7233" y="5675"/>
                </a:cubicBezTo>
                <a:cubicBezTo>
                  <a:pt x="7144" y="5610"/>
                  <a:pt x="7027" y="5578"/>
                  <a:pt x="6881" y="5578"/>
                </a:cubicBezTo>
                <a:cubicBezTo>
                  <a:pt x="6879" y="5578"/>
                  <a:pt x="6876" y="5578"/>
                  <a:pt x="6873" y="5578"/>
                </a:cubicBezTo>
                <a:cubicBezTo>
                  <a:pt x="6727" y="5578"/>
                  <a:pt x="6581" y="5615"/>
                  <a:pt x="6453" y="5689"/>
                </a:cubicBezTo>
                <a:cubicBezTo>
                  <a:pt x="6322" y="5767"/>
                  <a:pt x="6210" y="5877"/>
                  <a:pt x="6128" y="6009"/>
                </a:cubicBezTo>
                <a:lnTo>
                  <a:pt x="5548" y="5342"/>
                </a:lnTo>
                <a:cubicBezTo>
                  <a:pt x="5618" y="5255"/>
                  <a:pt x="5699" y="5180"/>
                  <a:pt x="5790" y="5118"/>
                </a:cubicBezTo>
                <a:cubicBezTo>
                  <a:pt x="5895" y="5046"/>
                  <a:pt x="6009" y="4988"/>
                  <a:pt x="6128" y="4943"/>
                </a:cubicBezTo>
                <a:cubicBezTo>
                  <a:pt x="6261" y="4894"/>
                  <a:pt x="6397" y="4856"/>
                  <a:pt x="6537" y="4830"/>
                </a:cubicBezTo>
                <a:cubicBezTo>
                  <a:pt x="6685" y="4804"/>
                  <a:pt x="6835" y="4791"/>
                  <a:pt x="6984" y="4791"/>
                </a:cubicBezTo>
                <a:cubicBezTo>
                  <a:pt x="6990" y="4791"/>
                  <a:pt x="6995" y="4791"/>
                  <a:pt x="7001" y="4791"/>
                </a:cubicBezTo>
                <a:close/>
                <a:moveTo>
                  <a:pt x="3110" y="7372"/>
                </a:moveTo>
                <a:cubicBezTo>
                  <a:pt x="3329" y="9191"/>
                  <a:pt x="4776" y="10637"/>
                  <a:pt x="6595" y="10857"/>
                </a:cubicBezTo>
                <a:lnTo>
                  <a:pt x="6595" y="11820"/>
                </a:lnTo>
                <a:cubicBezTo>
                  <a:pt x="4247" y="11593"/>
                  <a:pt x="2373" y="9720"/>
                  <a:pt x="2147" y="7372"/>
                </a:cubicBezTo>
                <a:close/>
                <a:moveTo>
                  <a:pt x="11819" y="7372"/>
                </a:moveTo>
                <a:cubicBezTo>
                  <a:pt x="11592" y="9720"/>
                  <a:pt x="9720" y="11593"/>
                  <a:pt x="7371" y="11820"/>
                </a:cubicBezTo>
                <a:lnTo>
                  <a:pt x="7371" y="10857"/>
                </a:lnTo>
                <a:cubicBezTo>
                  <a:pt x="9190" y="10637"/>
                  <a:pt x="10638" y="9191"/>
                  <a:pt x="10856" y="7372"/>
                </a:cubicBezTo>
                <a:close/>
                <a:moveTo>
                  <a:pt x="6208" y="1"/>
                </a:moveTo>
                <a:lnTo>
                  <a:pt x="6208" y="977"/>
                </a:lnTo>
                <a:cubicBezTo>
                  <a:pt x="6208" y="977"/>
                  <a:pt x="1296" y="3510"/>
                  <a:pt x="1063" y="6596"/>
                </a:cubicBezTo>
                <a:lnTo>
                  <a:pt x="0" y="6596"/>
                </a:lnTo>
                <a:lnTo>
                  <a:pt x="0" y="7371"/>
                </a:lnTo>
                <a:lnTo>
                  <a:pt x="1063" y="7371"/>
                </a:lnTo>
                <a:cubicBezTo>
                  <a:pt x="1063" y="7371"/>
                  <a:pt x="3596" y="12524"/>
                  <a:pt x="6594" y="12757"/>
                </a:cubicBezTo>
                <a:lnTo>
                  <a:pt x="6594" y="13578"/>
                </a:lnTo>
                <a:lnTo>
                  <a:pt x="7370" y="13578"/>
                </a:lnTo>
                <a:lnTo>
                  <a:pt x="7370" y="12757"/>
                </a:lnTo>
                <a:cubicBezTo>
                  <a:pt x="7370" y="12757"/>
                  <a:pt x="12610" y="10223"/>
                  <a:pt x="12841" y="7371"/>
                </a:cubicBezTo>
                <a:lnTo>
                  <a:pt x="13577" y="7371"/>
                </a:lnTo>
                <a:lnTo>
                  <a:pt x="13579" y="6596"/>
                </a:lnTo>
                <a:lnTo>
                  <a:pt x="10917" y="6596"/>
                </a:lnTo>
                <a:cubicBezTo>
                  <a:pt x="10917" y="6596"/>
                  <a:pt x="9251" y="3123"/>
                  <a:pt x="7371" y="2904"/>
                </a:cubicBezTo>
                <a:lnTo>
                  <a:pt x="7371" y="1940"/>
                </a:lnTo>
                <a:cubicBezTo>
                  <a:pt x="8573" y="2048"/>
                  <a:pt x="9631" y="2546"/>
                  <a:pt x="10453" y="3365"/>
                </a:cubicBezTo>
                <a:lnTo>
                  <a:pt x="11129" y="2687"/>
                </a:lnTo>
                <a:cubicBezTo>
                  <a:pt x="10127" y="1687"/>
                  <a:pt x="8829" y="1090"/>
                  <a:pt x="7371" y="978"/>
                </a:cubicBezTo>
                <a:lnTo>
                  <a:pt x="7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0"/>
          <p:cNvSpPr/>
          <p:nvPr/>
        </p:nvSpPr>
        <p:spPr>
          <a:xfrm>
            <a:off x="8047068" y="1574687"/>
            <a:ext cx="376655" cy="303438"/>
          </a:xfrm>
          <a:custGeom>
            <a:rect b="b" l="l" r="r" t="t"/>
            <a:pathLst>
              <a:path extrusionOk="0" h="11252" w="13967">
                <a:moveTo>
                  <a:pt x="0" y="1"/>
                </a:moveTo>
                <a:lnTo>
                  <a:pt x="0" y="11251"/>
                </a:lnTo>
                <a:lnTo>
                  <a:pt x="2995" y="11251"/>
                </a:lnTo>
                <a:lnTo>
                  <a:pt x="2588" y="7239"/>
                </a:lnTo>
                <a:cubicBezTo>
                  <a:pt x="3333" y="6814"/>
                  <a:pt x="3841" y="6069"/>
                  <a:pt x="3966" y="5222"/>
                </a:cubicBezTo>
                <a:cubicBezTo>
                  <a:pt x="5383" y="4472"/>
                  <a:pt x="6461" y="3212"/>
                  <a:pt x="6983" y="1697"/>
                </a:cubicBezTo>
                <a:cubicBezTo>
                  <a:pt x="7504" y="3212"/>
                  <a:pt x="8583" y="4472"/>
                  <a:pt x="9999" y="5222"/>
                </a:cubicBezTo>
                <a:cubicBezTo>
                  <a:pt x="10124" y="6069"/>
                  <a:pt x="10633" y="6814"/>
                  <a:pt x="11378" y="7239"/>
                </a:cubicBezTo>
                <a:lnTo>
                  <a:pt x="10972" y="11251"/>
                </a:lnTo>
                <a:lnTo>
                  <a:pt x="13966" y="11251"/>
                </a:lnTo>
                <a:lnTo>
                  <a:pt x="139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60"/>
          <p:cNvGrpSpPr/>
          <p:nvPr/>
        </p:nvGrpSpPr>
        <p:grpSpPr>
          <a:xfrm>
            <a:off x="720009" y="2175395"/>
            <a:ext cx="376682" cy="303465"/>
            <a:chOff x="238125" y="2156700"/>
            <a:chExt cx="349200" cy="281325"/>
          </a:xfrm>
        </p:grpSpPr>
        <p:sp>
          <p:nvSpPr>
            <p:cNvPr id="934" name="Google Shape;934;p60"/>
            <p:cNvSpPr/>
            <p:nvPr/>
          </p:nvSpPr>
          <p:spPr>
            <a:xfrm>
              <a:off x="267200" y="2156700"/>
              <a:ext cx="291025" cy="232825"/>
            </a:xfrm>
            <a:custGeom>
              <a:rect b="b" l="l" r="r" t="t"/>
              <a:pathLst>
                <a:path extrusionOk="0" h="9313" w="11641">
                  <a:moveTo>
                    <a:pt x="1619" y="851"/>
                  </a:moveTo>
                  <a:cubicBezTo>
                    <a:pt x="1830" y="851"/>
                    <a:pt x="2021" y="978"/>
                    <a:pt x="2102" y="1172"/>
                  </a:cubicBezTo>
                  <a:cubicBezTo>
                    <a:pt x="2183" y="1367"/>
                    <a:pt x="2138" y="1591"/>
                    <a:pt x="1988" y="1741"/>
                  </a:cubicBezTo>
                  <a:cubicBezTo>
                    <a:pt x="1888" y="1841"/>
                    <a:pt x="1755" y="1894"/>
                    <a:pt x="1619" y="1894"/>
                  </a:cubicBezTo>
                  <a:cubicBezTo>
                    <a:pt x="1552" y="1894"/>
                    <a:pt x="1484" y="1881"/>
                    <a:pt x="1419" y="1854"/>
                  </a:cubicBezTo>
                  <a:cubicBezTo>
                    <a:pt x="1224" y="1773"/>
                    <a:pt x="1097" y="1582"/>
                    <a:pt x="1097" y="1371"/>
                  </a:cubicBezTo>
                  <a:cubicBezTo>
                    <a:pt x="1097" y="1083"/>
                    <a:pt x="1331" y="851"/>
                    <a:pt x="1619" y="851"/>
                  </a:cubicBezTo>
                  <a:close/>
                  <a:moveTo>
                    <a:pt x="3705" y="851"/>
                  </a:moveTo>
                  <a:cubicBezTo>
                    <a:pt x="3916" y="851"/>
                    <a:pt x="4107" y="976"/>
                    <a:pt x="4188" y="1172"/>
                  </a:cubicBezTo>
                  <a:cubicBezTo>
                    <a:pt x="4269" y="1367"/>
                    <a:pt x="4224" y="1591"/>
                    <a:pt x="4076" y="1741"/>
                  </a:cubicBezTo>
                  <a:cubicBezTo>
                    <a:pt x="3976" y="1841"/>
                    <a:pt x="3842" y="1894"/>
                    <a:pt x="3706" y="1894"/>
                  </a:cubicBezTo>
                  <a:cubicBezTo>
                    <a:pt x="3639" y="1894"/>
                    <a:pt x="3571" y="1881"/>
                    <a:pt x="3506" y="1854"/>
                  </a:cubicBezTo>
                  <a:cubicBezTo>
                    <a:pt x="3312" y="1773"/>
                    <a:pt x="3185" y="1582"/>
                    <a:pt x="3185" y="1371"/>
                  </a:cubicBezTo>
                  <a:cubicBezTo>
                    <a:pt x="3185" y="1083"/>
                    <a:pt x="3418" y="851"/>
                    <a:pt x="3705" y="851"/>
                  </a:cubicBezTo>
                  <a:close/>
                  <a:moveTo>
                    <a:pt x="5793" y="851"/>
                  </a:moveTo>
                  <a:cubicBezTo>
                    <a:pt x="6004" y="851"/>
                    <a:pt x="6194" y="976"/>
                    <a:pt x="6275" y="1172"/>
                  </a:cubicBezTo>
                  <a:cubicBezTo>
                    <a:pt x="6356" y="1367"/>
                    <a:pt x="6311" y="1591"/>
                    <a:pt x="6162" y="1741"/>
                  </a:cubicBezTo>
                  <a:cubicBezTo>
                    <a:pt x="6062" y="1841"/>
                    <a:pt x="5929" y="1894"/>
                    <a:pt x="5793" y="1894"/>
                  </a:cubicBezTo>
                  <a:cubicBezTo>
                    <a:pt x="5726" y="1894"/>
                    <a:pt x="5658" y="1881"/>
                    <a:pt x="5594" y="1854"/>
                  </a:cubicBezTo>
                  <a:cubicBezTo>
                    <a:pt x="5399" y="1773"/>
                    <a:pt x="5271" y="1582"/>
                    <a:pt x="5271" y="1371"/>
                  </a:cubicBezTo>
                  <a:cubicBezTo>
                    <a:pt x="5271" y="1083"/>
                    <a:pt x="5506" y="851"/>
                    <a:pt x="5793" y="851"/>
                  </a:cubicBezTo>
                  <a:close/>
                  <a:moveTo>
                    <a:pt x="7880" y="851"/>
                  </a:moveTo>
                  <a:cubicBezTo>
                    <a:pt x="8091" y="851"/>
                    <a:pt x="8280" y="976"/>
                    <a:pt x="8361" y="1172"/>
                  </a:cubicBezTo>
                  <a:cubicBezTo>
                    <a:pt x="8442" y="1367"/>
                    <a:pt x="8397" y="1591"/>
                    <a:pt x="8248" y="1741"/>
                  </a:cubicBezTo>
                  <a:cubicBezTo>
                    <a:pt x="8149" y="1841"/>
                    <a:pt x="8016" y="1894"/>
                    <a:pt x="7880" y="1894"/>
                  </a:cubicBezTo>
                  <a:cubicBezTo>
                    <a:pt x="7813" y="1894"/>
                    <a:pt x="7745" y="1881"/>
                    <a:pt x="7680" y="1854"/>
                  </a:cubicBezTo>
                  <a:cubicBezTo>
                    <a:pt x="7485" y="1773"/>
                    <a:pt x="7358" y="1582"/>
                    <a:pt x="7358" y="1371"/>
                  </a:cubicBezTo>
                  <a:cubicBezTo>
                    <a:pt x="7358" y="1083"/>
                    <a:pt x="7591" y="851"/>
                    <a:pt x="7880" y="851"/>
                  </a:cubicBezTo>
                  <a:close/>
                  <a:moveTo>
                    <a:pt x="9966" y="851"/>
                  </a:moveTo>
                  <a:cubicBezTo>
                    <a:pt x="10177" y="851"/>
                    <a:pt x="10367" y="976"/>
                    <a:pt x="10448" y="1172"/>
                  </a:cubicBezTo>
                  <a:cubicBezTo>
                    <a:pt x="10529" y="1367"/>
                    <a:pt x="10484" y="1591"/>
                    <a:pt x="10335" y="1741"/>
                  </a:cubicBezTo>
                  <a:cubicBezTo>
                    <a:pt x="10235" y="1841"/>
                    <a:pt x="10102" y="1894"/>
                    <a:pt x="9966" y="1894"/>
                  </a:cubicBezTo>
                  <a:cubicBezTo>
                    <a:pt x="9899" y="1894"/>
                    <a:pt x="9831" y="1881"/>
                    <a:pt x="9767" y="1854"/>
                  </a:cubicBezTo>
                  <a:cubicBezTo>
                    <a:pt x="9571" y="1773"/>
                    <a:pt x="9444" y="1582"/>
                    <a:pt x="9444" y="1371"/>
                  </a:cubicBezTo>
                  <a:cubicBezTo>
                    <a:pt x="9444" y="1083"/>
                    <a:pt x="9678" y="851"/>
                    <a:pt x="9966" y="851"/>
                  </a:cubicBezTo>
                  <a:close/>
                  <a:moveTo>
                    <a:pt x="1619" y="2937"/>
                  </a:moveTo>
                  <a:cubicBezTo>
                    <a:pt x="1830" y="2937"/>
                    <a:pt x="2021" y="3064"/>
                    <a:pt x="2100" y="3260"/>
                  </a:cubicBezTo>
                  <a:cubicBezTo>
                    <a:pt x="2181" y="3455"/>
                    <a:pt x="2137" y="3679"/>
                    <a:pt x="1988" y="3828"/>
                  </a:cubicBezTo>
                  <a:cubicBezTo>
                    <a:pt x="1888" y="3927"/>
                    <a:pt x="1755" y="3980"/>
                    <a:pt x="1619" y="3980"/>
                  </a:cubicBezTo>
                  <a:cubicBezTo>
                    <a:pt x="1552" y="3980"/>
                    <a:pt x="1484" y="3967"/>
                    <a:pt x="1419" y="3941"/>
                  </a:cubicBezTo>
                  <a:cubicBezTo>
                    <a:pt x="1224" y="3860"/>
                    <a:pt x="1097" y="3669"/>
                    <a:pt x="1097" y="3458"/>
                  </a:cubicBezTo>
                  <a:cubicBezTo>
                    <a:pt x="1097" y="3170"/>
                    <a:pt x="1331" y="2937"/>
                    <a:pt x="1619" y="2937"/>
                  </a:cubicBezTo>
                  <a:close/>
                  <a:moveTo>
                    <a:pt x="9966" y="2937"/>
                  </a:moveTo>
                  <a:cubicBezTo>
                    <a:pt x="10177" y="2937"/>
                    <a:pt x="10367" y="3064"/>
                    <a:pt x="10448" y="3260"/>
                  </a:cubicBezTo>
                  <a:cubicBezTo>
                    <a:pt x="10529" y="3453"/>
                    <a:pt x="10484" y="3679"/>
                    <a:pt x="10335" y="3828"/>
                  </a:cubicBezTo>
                  <a:cubicBezTo>
                    <a:pt x="10235" y="3927"/>
                    <a:pt x="10101" y="3980"/>
                    <a:pt x="9966" y="3980"/>
                  </a:cubicBezTo>
                  <a:cubicBezTo>
                    <a:pt x="9899" y="3980"/>
                    <a:pt x="9831" y="3967"/>
                    <a:pt x="9767" y="3941"/>
                  </a:cubicBezTo>
                  <a:cubicBezTo>
                    <a:pt x="9571" y="3860"/>
                    <a:pt x="9444" y="3669"/>
                    <a:pt x="9444" y="3458"/>
                  </a:cubicBezTo>
                  <a:cubicBezTo>
                    <a:pt x="9444" y="3170"/>
                    <a:pt x="9678" y="2937"/>
                    <a:pt x="9966" y="2937"/>
                  </a:cubicBezTo>
                  <a:close/>
                  <a:moveTo>
                    <a:pt x="1619" y="5024"/>
                  </a:moveTo>
                  <a:cubicBezTo>
                    <a:pt x="1830" y="5024"/>
                    <a:pt x="2021" y="5151"/>
                    <a:pt x="2102" y="5346"/>
                  </a:cubicBezTo>
                  <a:cubicBezTo>
                    <a:pt x="2183" y="5541"/>
                    <a:pt x="2138" y="5765"/>
                    <a:pt x="1988" y="5914"/>
                  </a:cubicBezTo>
                  <a:cubicBezTo>
                    <a:pt x="1888" y="6014"/>
                    <a:pt x="1755" y="6067"/>
                    <a:pt x="1619" y="6067"/>
                  </a:cubicBezTo>
                  <a:cubicBezTo>
                    <a:pt x="1552" y="6067"/>
                    <a:pt x="1484" y="6054"/>
                    <a:pt x="1419" y="6027"/>
                  </a:cubicBezTo>
                  <a:cubicBezTo>
                    <a:pt x="1224" y="5946"/>
                    <a:pt x="1097" y="5757"/>
                    <a:pt x="1097" y="5546"/>
                  </a:cubicBezTo>
                  <a:cubicBezTo>
                    <a:pt x="1097" y="5256"/>
                    <a:pt x="1331" y="5024"/>
                    <a:pt x="1619" y="5024"/>
                  </a:cubicBezTo>
                  <a:close/>
                  <a:moveTo>
                    <a:pt x="9966" y="5024"/>
                  </a:moveTo>
                  <a:cubicBezTo>
                    <a:pt x="10177" y="5024"/>
                    <a:pt x="10367" y="5151"/>
                    <a:pt x="10448" y="5346"/>
                  </a:cubicBezTo>
                  <a:cubicBezTo>
                    <a:pt x="10529" y="5541"/>
                    <a:pt x="10484" y="5765"/>
                    <a:pt x="10335" y="5914"/>
                  </a:cubicBezTo>
                  <a:cubicBezTo>
                    <a:pt x="10235" y="6014"/>
                    <a:pt x="10102" y="6067"/>
                    <a:pt x="9966" y="6067"/>
                  </a:cubicBezTo>
                  <a:cubicBezTo>
                    <a:pt x="9899" y="6067"/>
                    <a:pt x="9831" y="6054"/>
                    <a:pt x="9767" y="6027"/>
                  </a:cubicBezTo>
                  <a:cubicBezTo>
                    <a:pt x="9571" y="5946"/>
                    <a:pt x="9444" y="5757"/>
                    <a:pt x="9444" y="5546"/>
                  </a:cubicBezTo>
                  <a:cubicBezTo>
                    <a:pt x="9444" y="5258"/>
                    <a:pt x="9678" y="5024"/>
                    <a:pt x="9966" y="5024"/>
                  </a:cubicBezTo>
                  <a:close/>
                  <a:moveTo>
                    <a:pt x="1619" y="7110"/>
                  </a:moveTo>
                  <a:cubicBezTo>
                    <a:pt x="1830" y="7110"/>
                    <a:pt x="2021" y="7237"/>
                    <a:pt x="2102" y="7432"/>
                  </a:cubicBezTo>
                  <a:cubicBezTo>
                    <a:pt x="2183" y="7628"/>
                    <a:pt x="2138" y="7852"/>
                    <a:pt x="1988" y="8001"/>
                  </a:cubicBezTo>
                  <a:cubicBezTo>
                    <a:pt x="1888" y="8100"/>
                    <a:pt x="1755" y="8153"/>
                    <a:pt x="1619" y="8153"/>
                  </a:cubicBezTo>
                  <a:cubicBezTo>
                    <a:pt x="1552" y="8153"/>
                    <a:pt x="1484" y="8140"/>
                    <a:pt x="1419" y="8113"/>
                  </a:cubicBezTo>
                  <a:cubicBezTo>
                    <a:pt x="1224" y="8034"/>
                    <a:pt x="1097" y="7843"/>
                    <a:pt x="1097" y="7632"/>
                  </a:cubicBezTo>
                  <a:cubicBezTo>
                    <a:pt x="1097" y="7344"/>
                    <a:pt x="1331" y="7110"/>
                    <a:pt x="1619" y="7110"/>
                  </a:cubicBezTo>
                  <a:close/>
                  <a:moveTo>
                    <a:pt x="9966" y="7110"/>
                  </a:moveTo>
                  <a:cubicBezTo>
                    <a:pt x="10177" y="7110"/>
                    <a:pt x="10367" y="7237"/>
                    <a:pt x="10448" y="7432"/>
                  </a:cubicBezTo>
                  <a:cubicBezTo>
                    <a:pt x="10529" y="7628"/>
                    <a:pt x="10484" y="7852"/>
                    <a:pt x="10335" y="8001"/>
                  </a:cubicBezTo>
                  <a:cubicBezTo>
                    <a:pt x="10235" y="8100"/>
                    <a:pt x="10102" y="8153"/>
                    <a:pt x="9966" y="8153"/>
                  </a:cubicBezTo>
                  <a:cubicBezTo>
                    <a:pt x="9899" y="8153"/>
                    <a:pt x="9831" y="8140"/>
                    <a:pt x="9767" y="8113"/>
                  </a:cubicBezTo>
                  <a:cubicBezTo>
                    <a:pt x="9571" y="8034"/>
                    <a:pt x="9444" y="7843"/>
                    <a:pt x="9444" y="7632"/>
                  </a:cubicBezTo>
                  <a:cubicBezTo>
                    <a:pt x="9444" y="7344"/>
                    <a:pt x="9678" y="7110"/>
                    <a:pt x="9966" y="7110"/>
                  </a:cubicBezTo>
                  <a:close/>
                  <a:moveTo>
                    <a:pt x="1" y="1"/>
                  </a:moveTo>
                  <a:lnTo>
                    <a:pt x="1" y="9312"/>
                  </a:lnTo>
                  <a:lnTo>
                    <a:pt x="3105" y="9312"/>
                  </a:lnTo>
                  <a:lnTo>
                    <a:pt x="3105" y="3105"/>
                  </a:lnTo>
                  <a:lnTo>
                    <a:pt x="8147" y="3105"/>
                  </a:lnTo>
                  <a:lnTo>
                    <a:pt x="8147" y="9312"/>
                  </a:lnTo>
                  <a:lnTo>
                    <a:pt x="11641" y="9312"/>
                  </a:lnTo>
                  <a:lnTo>
                    <a:pt x="11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0"/>
            <p:cNvSpPr/>
            <p:nvPr/>
          </p:nvSpPr>
          <p:spPr>
            <a:xfrm>
              <a:off x="238125" y="2408900"/>
              <a:ext cx="349200" cy="29125"/>
            </a:xfrm>
            <a:custGeom>
              <a:rect b="b" l="l" r="r" t="t"/>
              <a:pathLst>
                <a:path extrusionOk="0" h="1165" w="13968">
                  <a:moveTo>
                    <a:pt x="0" y="1"/>
                  </a:moveTo>
                  <a:lnTo>
                    <a:pt x="0" y="1165"/>
                  </a:lnTo>
                  <a:lnTo>
                    <a:pt x="13968" y="1165"/>
                  </a:lnTo>
                  <a:lnTo>
                    <a:pt x="13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0"/>
          <p:cNvGrpSpPr/>
          <p:nvPr/>
        </p:nvGrpSpPr>
        <p:grpSpPr>
          <a:xfrm>
            <a:off x="1536451" y="2201553"/>
            <a:ext cx="373581" cy="251148"/>
            <a:chOff x="995000" y="2180950"/>
            <a:chExt cx="346325" cy="232825"/>
          </a:xfrm>
        </p:grpSpPr>
        <p:sp>
          <p:nvSpPr>
            <p:cNvPr id="937" name="Google Shape;937;p60"/>
            <p:cNvSpPr/>
            <p:nvPr/>
          </p:nvSpPr>
          <p:spPr>
            <a:xfrm>
              <a:off x="995000" y="2180950"/>
              <a:ext cx="346325" cy="232825"/>
            </a:xfrm>
            <a:custGeom>
              <a:rect b="b" l="l" r="r" t="t"/>
              <a:pathLst>
                <a:path extrusionOk="0" h="9313" w="13853">
                  <a:moveTo>
                    <a:pt x="6932" y="962"/>
                  </a:moveTo>
                  <a:cubicBezTo>
                    <a:pt x="8941" y="962"/>
                    <a:pt x="10579" y="2571"/>
                    <a:pt x="10615" y="4578"/>
                  </a:cubicBezTo>
                  <a:cubicBezTo>
                    <a:pt x="10652" y="6587"/>
                    <a:pt x="9071" y="8254"/>
                    <a:pt x="7064" y="8326"/>
                  </a:cubicBezTo>
                  <a:cubicBezTo>
                    <a:pt x="7018" y="8328"/>
                    <a:pt x="6970" y="8329"/>
                    <a:pt x="6924" y="8329"/>
                  </a:cubicBezTo>
                  <a:cubicBezTo>
                    <a:pt x="6922" y="8329"/>
                    <a:pt x="6920" y="8329"/>
                    <a:pt x="6918" y="8329"/>
                  </a:cubicBezTo>
                  <a:cubicBezTo>
                    <a:pt x="5969" y="8329"/>
                    <a:pt x="5056" y="7961"/>
                    <a:pt x="4373" y="7300"/>
                  </a:cubicBezTo>
                  <a:cubicBezTo>
                    <a:pt x="3308" y="6276"/>
                    <a:pt x="2959" y="4713"/>
                    <a:pt x="3486" y="3332"/>
                  </a:cubicBezTo>
                  <a:cubicBezTo>
                    <a:pt x="4012" y="1951"/>
                    <a:pt x="5313" y="1019"/>
                    <a:pt x="6791" y="964"/>
                  </a:cubicBezTo>
                  <a:cubicBezTo>
                    <a:pt x="6837" y="962"/>
                    <a:pt x="6884" y="962"/>
                    <a:pt x="6930" y="962"/>
                  </a:cubicBezTo>
                  <a:cubicBezTo>
                    <a:pt x="6931" y="962"/>
                    <a:pt x="6932" y="962"/>
                    <a:pt x="6932" y="962"/>
                  </a:cubicBezTo>
                  <a:close/>
                  <a:moveTo>
                    <a:pt x="6927" y="1"/>
                  </a:moveTo>
                  <a:cubicBezTo>
                    <a:pt x="4099" y="1"/>
                    <a:pt x="2380" y="1220"/>
                    <a:pt x="1435" y="2243"/>
                  </a:cubicBezTo>
                  <a:cubicBezTo>
                    <a:pt x="410" y="3354"/>
                    <a:pt x="59" y="4469"/>
                    <a:pt x="44" y="4515"/>
                  </a:cubicBezTo>
                  <a:lnTo>
                    <a:pt x="1" y="4657"/>
                  </a:lnTo>
                  <a:lnTo>
                    <a:pt x="44" y="4798"/>
                  </a:lnTo>
                  <a:cubicBezTo>
                    <a:pt x="59" y="4844"/>
                    <a:pt x="409" y="5959"/>
                    <a:pt x="1435" y="7070"/>
                  </a:cubicBezTo>
                  <a:cubicBezTo>
                    <a:pt x="2365" y="8078"/>
                    <a:pt x="4048" y="9275"/>
                    <a:pt x="6800" y="9309"/>
                  </a:cubicBezTo>
                  <a:cubicBezTo>
                    <a:pt x="6842" y="9311"/>
                    <a:pt x="6882" y="9312"/>
                    <a:pt x="6924" y="9312"/>
                  </a:cubicBezTo>
                  <a:lnTo>
                    <a:pt x="6927" y="9312"/>
                  </a:lnTo>
                  <a:cubicBezTo>
                    <a:pt x="9755" y="9312"/>
                    <a:pt x="11474" y="8093"/>
                    <a:pt x="12418" y="7071"/>
                  </a:cubicBezTo>
                  <a:cubicBezTo>
                    <a:pt x="13444" y="5959"/>
                    <a:pt x="13794" y="4846"/>
                    <a:pt x="13809" y="4798"/>
                  </a:cubicBezTo>
                  <a:lnTo>
                    <a:pt x="13853" y="4657"/>
                  </a:lnTo>
                  <a:lnTo>
                    <a:pt x="13808" y="4515"/>
                  </a:lnTo>
                  <a:cubicBezTo>
                    <a:pt x="13794" y="4469"/>
                    <a:pt x="13444" y="3354"/>
                    <a:pt x="12418" y="2243"/>
                  </a:cubicBezTo>
                  <a:cubicBezTo>
                    <a:pt x="11487" y="1236"/>
                    <a:pt x="9806" y="38"/>
                    <a:pt x="7053" y="2"/>
                  </a:cubicBezTo>
                  <a:cubicBezTo>
                    <a:pt x="7012" y="1"/>
                    <a:pt x="6970" y="1"/>
                    <a:pt x="6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0"/>
            <p:cNvSpPr/>
            <p:nvPr/>
          </p:nvSpPr>
          <p:spPr>
            <a:xfrm>
              <a:off x="1098075" y="2227475"/>
              <a:ext cx="140100" cy="139200"/>
            </a:xfrm>
            <a:custGeom>
              <a:rect b="b" l="l" r="r" t="t"/>
              <a:pathLst>
                <a:path extrusionOk="0" h="5568" w="5604">
                  <a:moveTo>
                    <a:pt x="3288" y="1822"/>
                  </a:moveTo>
                  <a:cubicBezTo>
                    <a:pt x="3406" y="1822"/>
                    <a:pt x="3526" y="1866"/>
                    <a:pt x="3624" y="1964"/>
                  </a:cubicBezTo>
                  <a:cubicBezTo>
                    <a:pt x="3761" y="2101"/>
                    <a:pt x="3803" y="2308"/>
                    <a:pt x="3728" y="2488"/>
                  </a:cubicBezTo>
                  <a:cubicBezTo>
                    <a:pt x="3654" y="2667"/>
                    <a:pt x="3478" y="2784"/>
                    <a:pt x="3284" y="2784"/>
                  </a:cubicBezTo>
                  <a:cubicBezTo>
                    <a:pt x="3019" y="2784"/>
                    <a:pt x="2804" y="2569"/>
                    <a:pt x="2804" y="2304"/>
                  </a:cubicBezTo>
                  <a:cubicBezTo>
                    <a:pt x="2804" y="2014"/>
                    <a:pt x="3041" y="1822"/>
                    <a:pt x="3288" y="1822"/>
                  </a:cubicBezTo>
                  <a:close/>
                  <a:moveTo>
                    <a:pt x="2805" y="1"/>
                  </a:moveTo>
                  <a:cubicBezTo>
                    <a:pt x="2771" y="1"/>
                    <a:pt x="2736" y="1"/>
                    <a:pt x="2701" y="3"/>
                  </a:cubicBezTo>
                  <a:cubicBezTo>
                    <a:pt x="1187" y="63"/>
                    <a:pt x="0" y="1321"/>
                    <a:pt x="28" y="2835"/>
                  </a:cubicBezTo>
                  <a:cubicBezTo>
                    <a:pt x="55" y="4348"/>
                    <a:pt x="1287" y="5563"/>
                    <a:pt x="2802" y="5567"/>
                  </a:cubicBezTo>
                  <a:cubicBezTo>
                    <a:pt x="2837" y="5567"/>
                    <a:pt x="2872" y="5567"/>
                    <a:pt x="2907" y="5566"/>
                  </a:cubicBezTo>
                  <a:cubicBezTo>
                    <a:pt x="4418" y="5504"/>
                    <a:pt x="5603" y="4246"/>
                    <a:pt x="5576" y="2733"/>
                  </a:cubicBezTo>
                  <a:cubicBezTo>
                    <a:pt x="5548" y="1221"/>
                    <a:pt x="4318" y="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60"/>
          <p:cNvSpPr/>
          <p:nvPr/>
        </p:nvSpPr>
        <p:spPr>
          <a:xfrm>
            <a:off x="2349613" y="2175313"/>
            <a:ext cx="376709" cy="303438"/>
          </a:xfrm>
          <a:custGeom>
            <a:rect b="b" l="l" r="r" t="t"/>
            <a:pathLst>
              <a:path extrusionOk="0" h="11252" w="13969">
                <a:moveTo>
                  <a:pt x="3105" y="1939"/>
                </a:moveTo>
                <a:lnTo>
                  <a:pt x="3105" y="3103"/>
                </a:lnTo>
                <a:lnTo>
                  <a:pt x="1941" y="3105"/>
                </a:lnTo>
                <a:lnTo>
                  <a:pt x="1941" y="1939"/>
                </a:lnTo>
                <a:close/>
                <a:moveTo>
                  <a:pt x="11641" y="1939"/>
                </a:moveTo>
                <a:lnTo>
                  <a:pt x="11641" y="3103"/>
                </a:lnTo>
                <a:lnTo>
                  <a:pt x="10477" y="3105"/>
                </a:lnTo>
                <a:lnTo>
                  <a:pt x="10477" y="1939"/>
                </a:lnTo>
                <a:close/>
                <a:moveTo>
                  <a:pt x="3105" y="4269"/>
                </a:moveTo>
                <a:lnTo>
                  <a:pt x="3105" y="5433"/>
                </a:lnTo>
                <a:lnTo>
                  <a:pt x="1943" y="5433"/>
                </a:lnTo>
                <a:lnTo>
                  <a:pt x="1943" y="4269"/>
                </a:lnTo>
                <a:close/>
                <a:moveTo>
                  <a:pt x="11641" y="4269"/>
                </a:moveTo>
                <a:lnTo>
                  <a:pt x="11641" y="5433"/>
                </a:lnTo>
                <a:lnTo>
                  <a:pt x="10477" y="5433"/>
                </a:lnTo>
                <a:lnTo>
                  <a:pt x="10477" y="4269"/>
                </a:lnTo>
                <a:close/>
                <a:moveTo>
                  <a:pt x="3105" y="6208"/>
                </a:moveTo>
                <a:lnTo>
                  <a:pt x="3105" y="7372"/>
                </a:lnTo>
                <a:lnTo>
                  <a:pt x="1943" y="7372"/>
                </a:lnTo>
                <a:lnTo>
                  <a:pt x="1943" y="6208"/>
                </a:lnTo>
                <a:close/>
                <a:moveTo>
                  <a:pt x="11641" y="6208"/>
                </a:moveTo>
                <a:lnTo>
                  <a:pt x="11641" y="7372"/>
                </a:lnTo>
                <a:lnTo>
                  <a:pt x="10477" y="7372"/>
                </a:lnTo>
                <a:lnTo>
                  <a:pt x="10477" y="6208"/>
                </a:lnTo>
                <a:close/>
                <a:moveTo>
                  <a:pt x="6210" y="3414"/>
                </a:moveTo>
                <a:lnTo>
                  <a:pt x="9765" y="5631"/>
                </a:lnTo>
                <a:lnTo>
                  <a:pt x="6210" y="7847"/>
                </a:lnTo>
                <a:lnTo>
                  <a:pt x="6210" y="6786"/>
                </a:lnTo>
                <a:lnTo>
                  <a:pt x="4269" y="7894"/>
                </a:lnTo>
                <a:lnTo>
                  <a:pt x="4269" y="3461"/>
                </a:lnTo>
                <a:lnTo>
                  <a:pt x="6210" y="4568"/>
                </a:lnTo>
                <a:lnTo>
                  <a:pt x="6210" y="3414"/>
                </a:lnTo>
                <a:close/>
                <a:moveTo>
                  <a:pt x="3105" y="8148"/>
                </a:moveTo>
                <a:lnTo>
                  <a:pt x="3105" y="9312"/>
                </a:lnTo>
                <a:lnTo>
                  <a:pt x="1943" y="9312"/>
                </a:lnTo>
                <a:lnTo>
                  <a:pt x="1943" y="8148"/>
                </a:lnTo>
                <a:close/>
                <a:moveTo>
                  <a:pt x="11641" y="8148"/>
                </a:moveTo>
                <a:lnTo>
                  <a:pt x="11641" y="9312"/>
                </a:lnTo>
                <a:lnTo>
                  <a:pt x="10477" y="9312"/>
                </a:lnTo>
                <a:lnTo>
                  <a:pt x="10477" y="8148"/>
                </a:lnTo>
                <a:close/>
                <a:moveTo>
                  <a:pt x="1" y="1"/>
                </a:moveTo>
                <a:lnTo>
                  <a:pt x="1" y="11251"/>
                </a:lnTo>
                <a:lnTo>
                  <a:pt x="13968" y="11251"/>
                </a:lnTo>
                <a:lnTo>
                  <a:pt x="13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0"/>
          <p:cNvSpPr/>
          <p:nvPr/>
        </p:nvSpPr>
        <p:spPr>
          <a:xfrm>
            <a:off x="3169529" y="2175313"/>
            <a:ext cx="352249" cy="303465"/>
          </a:xfrm>
          <a:custGeom>
            <a:rect b="b" l="l" r="r" t="t"/>
            <a:pathLst>
              <a:path extrusionOk="0" h="11253" w="13062">
                <a:moveTo>
                  <a:pt x="5626" y="1522"/>
                </a:moveTo>
                <a:cubicBezTo>
                  <a:pt x="5802" y="1522"/>
                  <a:pt x="5980" y="1556"/>
                  <a:pt x="6149" y="1626"/>
                </a:cubicBezTo>
                <a:cubicBezTo>
                  <a:pt x="6660" y="1838"/>
                  <a:pt x="6994" y="2337"/>
                  <a:pt x="6994" y="2889"/>
                </a:cubicBezTo>
                <a:cubicBezTo>
                  <a:pt x="6993" y="3646"/>
                  <a:pt x="6381" y="4257"/>
                  <a:pt x="5625" y="4259"/>
                </a:cubicBezTo>
                <a:cubicBezTo>
                  <a:pt x="5071" y="4259"/>
                  <a:pt x="4573" y="3925"/>
                  <a:pt x="4361" y="3414"/>
                </a:cubicBezTo>
                <a:cubicBezTo>
                  <a:pt x="4149" y="2902"/>
                  <a:pt x="4266" y="2314"/>
                  <a:pt x="4658" y="1922"/>
                </a:cubicBezTo>
                <a:cubicBezTo>
                  <a:pt x="4920" y="1661"/>
                  <a:pt x="5270" y="1522"/>
                  <a:pt x="5626" y="1522"/>
                </a:cubicBezTo>
                <a:close/>
                <a:moveTo>
                  <a:pt x="8362" y="4259"/>
                </a:moveTo>
                <a:cubicBezTo>
                  <a:pt x="8916" y="4259"/>
                  <a:pt x="9415" y="4591"/>
                  <a:pt x="9626" y="5103"/>
                </a:cubicBezTo>
                <a:cubicBezTo>
                  <a:pt x="9839" y="5615"/>
                  <a:pt x="9721" y="6203"/>
                  <a:pt x="9330" y="6594"/>
                </a:cubicBezTo>
                <a:cubicBezTo>
                  <a:pt x="9067" y="6856"/>
                  <a:pt x="8717" y="6995"/>
                  <a:pt x="8361" y="6995"/>
                </a:cubicBezTo>
                <a:cubicBezTo>
                  <a:pt x="8185" y="6995"/>
                  <a:pt x="8008" y="6961"/>
                  <a:pt x="7839" y="6892"/>
                </a:cubicBezTo>
                <a:cubicBezTo>
                  <a:pt x="7327" y="6679"/>
                  <a:pt x="6994" y="6180"/>
                  <a:pt x="6994" y="5627"/>
                </a:cubicBezTo>
                <a:cubicBezTo>
                  <a:pt x="6994" y="4872"/>
                  <a:pt x="7608" y="4259"/>
                  <a:pt x="8362" y="4259"/>
                </a:cubicBezTo>
                <a:close/>
                <a:moveTo>
                  <a:pt x="2890" y="4259"/>
                </a:moveTo>
                <a:cubicBezTo>
                  <a:pt x="3644" y="4260"/>
                  <a:pt x="4256" y="4872"/>
                  <a:pt x="4257" y="5627"/>
                </a:cubicBezTo>
                <a:cubicBezTo>
                  <a:pt x="4257" y="6180"/>
                  <a:pt x="3923" y="6679"/>
                  <a:pt x="3413" y="6892"/>
                </a:cubicBezTo>
                <a:cubicBezTo>
                  <a:pt x="3244" y="6962"/>
                  <a:pt x="3066" y="6995"/>
                  <a:pt x="2890" y="6995"/>
                </a:cubicBezTo>
                <a:cubicBezTo>
                  <a:pt x="2533" y="6995"/>
                  <a:pt x="2183" y="6857"/>
                  <a:pt x="1921" y="6595"/>
                </a:cubicBezTo>
                <a:cubicBezTo>
                  <a:pt x="1530" y="6203"/>
                  <a:pt x="1413" y="5615"/>
                  <a:pt x="1624" y="5103"/>
                </a:cubicBezTo>
                <a:cubicBezTo>
                  <a:pt x="1837" y="4593"/>
                  <a:pt x="2336" y="4259"/>
                  <a:pt x="2890" y="4259"/>
                </a:cubicBezTo>
                <a:close/>
                <a:moveTo>
                  <a:pt x="5625" y="6996"/>
                </a:moveTo>
                <a:cubicBezTo>
                  <a:pt x="6179" y="6996"/>
                  <a:pt x="6678" y="7328"/>
                  <a:pt x="6890" y="7840"/>
                </a:cubicBezTo>
                <a:cubicBezTo>
                  <a:pt x="7101" y="8352"/>
                  <a:pt x="6984" y="8941"/>
                  <a:pt x="6593" y="9331"/>
                </a:cubicBezTo>
                <a:cubicBezTo>
                  <a:pt x="6332" y="9593"/>
                  <a:pt x="5982" y="9732"/>
                  <a:pt x="5626" y="9732"/>
                </a:cubicBezTo>
                <a:cubicBezTo>
                  <a:pt x="5450" y="9732"/>
                  <a:pt x="5271" y="9698"/>
                  <a:pt x="5102" y="9627"/>
                </a:cubicBezTo>
                <a:cubicBezTo>
                  <a:pt x="4590" y="9416"/>
                  <a:pt x="4257" y="8917"/>
                  <a:pt x="4257" y="8364"/>
                </a:cubicBezTo>
                <a:cubicBezTo>
                  <a:pt x="4257" y="7609"/>
                  <a:pt x="4870" y="6996"/>
                  <a:pt x="5625" y="6996"/>
                </a:cubicBezTo>
                <a:close/>
                <a:moveTo>
                  <a:pt x="5625" y="1"/>
                </a:moveTo>
                <a:cubicBezTo>
                  <a:pt x="2524" y="1"/>
                  <a:pt x="1" y="2525"/>
                  <a:pt x="1" y="5627"/>
                </a:cubicBezTo>
                <a:cubicBezTo>
                  <a:pt x="1" y="8729"/>
                  <a:pt x="2524" y="11253"/>
                  <a:pt x="5625" y="11253"/>
                </a:cubicBezTo>
                <a:lnTo>
                  <a:pt x="13062" y="11253"/>
                </a:lnTo>
                <a:lnTo>
                  <a:pt x="13062" y="10476"/>
                </a:lnTo>
                <a:lnTo>
                  <a:pt x="8693" y="10476"/>
                </a:lnTo>
                <a:cubicBezTo>
                  <a:pt x="10232" y="9335"/>
                  <a:pt x="11251" y="7597"/>
                  <a:pt x="11251" y="5627"/>
                </a:cubicBezTo>
                <a:cubicBezTo>
                  <a:pt x="11251" y="2525"/>
                  <a:pt x="8728" y="1"/>
                  <a:pt x="5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0"/>
          <p:cNvSpPr/>
          <p:nvPr/>
        </p:nvSpPr>
        <p:spPr>
          <a:xfrm>
            <a:off x="3999855" y="2138693"/>
            <a:ext cx="324365" cy="376709"/>
          </a:xfrm>
          <a:custGeom>
            <a:rect b="b" l="l" r="r" t="t"/>
            <a:pathLst>
              <a:path extrusionOk="0" h="13969" w="12028">
                <a:moveTo>
                  <a:pt x="2716" y="1165"/>
                </a:moveTo>
                <a:lnTo>
                  <a:pt x="2716" y="2329"/>
                </a:lnTo>
                <a:lnTo>
                  <a:pt x="1164" y="2329"/>
                </a:lnTo>
                <a:lnTo>
                  <a:pt x="1164" y="1165"/>
                </a:lnTo>
                <a:close/>
                <a:moveTo>
                  <a:pt x="11252" y="1165"/>
                </a:moveTo>
                <a:lnTo>
                  <a:pt x="11252" y="2329"/>
                </a:lnTo>
                <a:lnTo>
                  <a:pt x="9701" y="2329"/>
                </a:lnTo>
                <a:lnTo>
                  <a:pt x="9701" y="1165"/>
                </a:lnTo>
                <a:close/>
                <a:moveTo>
                  <a:pt x="2716" y="3105"/>
                </a:moveTo>
                <a:lnTo>
                  <a:pt x="2716" y="4269"/>
                </a:lnTo>
                <a:lnTo>
                  <a:pt x="1164" y="4269"/>
                </a:lnTo>
                <a:lnTo>
                  <a:pt x="1164" y="3105"/>
                </a:lnTo>
                <a:close/>
                <a:moveTo>
                  <a:pt x="11252" y="3105"/>
                </a:moveTo>
                <a:lnTo>
                  <a:pt x="11252" y="4269"/>
                </a:lnTo>
                <a:lnTo>
                  <a:pt x="9700" y="4269"/>
                </a:lnTo>
                <a:lnTo>
                  <a:pt x="9700" y="3105"/>
                </a:lnTo>
                <a:close/>
                <a:moveTo>
                  <a:pt x="2716" y="5433"/>
                </a:moveTo>
                <a:lnTo>
                  <a:pt x="2716" y="6597"/>
                </a:lnTo>
                <a:lnTo>
                  <a:pt x="1164" y="6597"/>
                </a:lnTo>
                <a:lnTo>
                  <a:pt x="1164" y="5433"/>
                </a:lnTo>
                <a:close/>
                <a:moveTo>
                  <a:pt x="8536" y="1165"/>
                </a:moveTo>
                <a:lnTo>
                  <a:pt x="8536" y="6597"/>
                </a:lnTo>
                <a:lnTo>
                  <a:pt x="3492" y="6597"/>
                </a:lnTo>
                <a:lnTo>
                  <a:pt x="3492" y="1165"/>
                </a:lnTo>
                <a:close/>
                <a:moveTo>
                  <a:pt x="11252" y="5433"/>
                </a:moveTo>
                <a:lnTo>
                  <a:pt x="11252" y="6597"/>
                </a:lnTo>
                <a:lnTo>
                  <a:pt x="9700" y="6597"/>
                </a:lnTo>
                <a:lnTo>
                  <a:pt x="9700" y="5433"/>
                </a:lnTo>
                <a:close/>
                <a:moveTo>
                  <a:pt x="2716" y="7372"/>
                </a:moveTo>
                <a:lnTo>
                  <a:pt x="2716" y="8536"/>
                </a:lnTo>
                <a:lnTo>
                  <a:pt x="1164" y="8536"/>
                </a:lnTo>
                <a:lnTo>
                  <a:pt x="1164" y="7372"/>
                </a:lnTo>
                <a:close/>
                <a:moveTo>
                  <a:pt x="11252" y="7372"/>
                </a:moveTo>
                <a:lnTo>
                  <a:pt x="11252" y="8536"/>
                </a:lnTo>
                <a:lnTo>
                  <a:pt x="9700" y="8536"/>
                </a:lnTo>
                <a:lnTo>
                  <a:pt x="9700" y="7372"/>
                </a:lnTo>
                <a:close/>
                <a:moveTo>
                  <a:pt x="2716" y="9312"/>
                </a:moveTo>
                <a:lnTo>
                  <a:pt x="2716" y="10476"/>
                </a:lnTo>
                <a:lnTo>
                  <a:pt x="1164" y="10476"/>
                </a:lnTo>
                <a:lnTo>
                  <a:pt x="1164" y="9312"/>
                </a:lnTo>
                <a:close/>
                <a:moveTo>
                  <a:pt x="11252" y="9312"/>
                </a:moveTo>
                <a:lnTo>
                  <a:pt x="11252" y="10476"/>
                </a:lnTo>
                <a:lnTo>
                  <a:pt x="9700" y="10476"/>
                </a:lnTo>
                <a:lnTo>
                  <a:pt x="9700" y="9312"/>
                </a:lnTo>
                <a:close/>
                <a:moveTo>
                  <a:pt x="2716" y="11640"/>
                </a:moveTo>
                <a:lnTo>
                  <a:pt x="2716" y="12804"/>
                </a:lnTo>
                <a:lnTo>
                  <a:pt x="1164" y="12804"/>
                </a:lnTo>
                <a:lnTo>
                  <a:pt x="1164" y="11640"/>
                </a:lnTo>
                <a:close/>
                <a:moveTo>
                  <a:pt x="8536" y="7372"/>
                </a:moveTo>
                <a:lnTo>
                  <a:pt x="8536" y="12804"/>
                </a:lnTo>
                <a:lnTo>
                  <a:pt x="3492" y="12804"/>
                </a:lnTo>
                <a:lnTo>
                  <a:pt x="3492" y="7372"/>
                </a:lnTo>
                <a:close/>
                <a:moveTo>
                  <a:pt x="11252" y="11640"/>
                </a:moveTo>
                <a:lnTo>
                  <a:pt x="11252" y="12804"/>
                </a:lnTo>
                <a:lnTo>
                  <a:pt x="9700" y="12804"/>
                </a:lnTo>
                <a:lnTo>
                  <a:pt x="9700" y="11640"/>
                </a:lnTo>
                <a:close/>
                <a:moveTo>
                  <a:pt x="0" y="1"/>
                </a:moveTo>
                <a:lnTo>
                  <a:pt x="0" y="13968"/>
                </a:lnTo>
                <a:lnTo>
                  <a:pt x="12027" y="13968"/>
                </a:lnTo>
                <a:lnTo>
                  <a:pt x="12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60"/>
          <p:cNvGrpSpPr/>
          <p:nvPr/>
        </p:nvGrpSpPr>
        <p:grpSpPr>
          <a:xfrm>
            <a:off x="4784039" y="2223774"/>
            <a:ext cx="380862" cy="206706"/>
            <a:chOff x="4005650" y="2201550"/>
            <a:chExt cx="353075" cy="191625"/>
          </a:xfrm>
        </p:grpSpPr>
        <p:sp>
          <p:nvSpPr>
            <p:cNvPr id="943" name="Google Shape;943;p60"/>
            <p:cNvSpPr/>
            <p:nvPr/>
          </p:nvSpPr>
          <p:spPr>
            <a:xfrm>
              <a:off x="4005650" y="2201550"/>
              <a:ext cx="242500" cy="191625"/>
            </a:xfrm>
            <a:custGeom>
              <a:rect b="b" l="l" r="r" t="t"/>
              <a:pathLst>
                <a:path extrusionOk="0" h="7665" w="9700">
                  <a:moveTo>
                    <a:pt x="5433" y="3056"/>
                  </a:moveTo>
                  <a:lnTo>
                    <a:pt x="5433" y="3833"/>
                  </a:lnTo>
                  <a:lnTo>
                    <a:pt x="4657" y="3833"/>
                  </a:lnTo>
                  <a:lnTo>
                    <a:pt x="4657" y="3056"/>
                  </a:lnTo>
                  <a:close/>
                  <a:moveTo>
                    <a:pt x="9700" y="1"/>
                  </a:moveTo>
                  <a:lnTo>
                    <a:pt x="6938" y="1894"/>
                  </a:lnTo>
                  <a:lnTo>
                    <a:pt x="1" y="1892"/>
                  </a:lnTo>
                  <a:lnTo>
                    <a:pt x="1" y="5771"/>
                  </a:lnTo>
                  <a:lnTo>
                    <a:pt x="6938" y="5771"/>
                  </a:lnTo>
                  <a:lnTo>
                    <a:pt x="9700" y="7664"/>
                  </a:lnTo>
                  <a:lnTo>
                    <a:pt x="97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0"/>
            <p:cNvSpPr/>
            <p:nvPr/>
          </p:nvSpPr>
          <p:spPr>
            <a:xfrm>
              <a:off x="4277225" y="2218525"/>
              <a:ext cx="81500" cy="162975"/>
            </a:xfrm>
            <a:custGeom>
              <a:rect b="b" l="l" r="r" t="t"/>
              <a:pathLst>
                <a:path extrusionOk="0" h="6519" w="3260">
                  <a:moveTo>
                    <a:pt x="1" y="0"/>
                  </a:moveTo>
                  <a:lnTo>
                    <a:pt x="1" y="931"/>
                  </a:lnTo>
                  <a:cubicBezTo>
                    <a:pt x="8" y="931"/>
                    <a:pt x="15" y="931"/>
                    <a:pt x="22" y="931"/>
                  </a:cubicBezTo>
                  <a:cubicBezTo>
                    <a:pt x="1306" y="931"/>
                    <a:pt x="2349" y="1972"/>
                    <a:pt x="2349" y="3259"/>
                  </a:cubicBezTo>
                  <a:cubicBezTo>
                    <a:pt x="2349" y="4546"/>
                    <a:pt x="1306" y="5587"/>
                    <a:pt x="22" y="5587"/>
                  </a:cubicBezTo>
                  <a:cubicBezTo>
                    <a:pt x="15" y="5587"/>
                    <a:pt x="8" y="5587"/>
                    <a:pt x="1" y="5587"/>
                  </a:cubicBezTo>
                  <a:lnTo>
                    <a:pt x="1" y="6518"/>
                  </a:lnTo>
                  <a:cubicBezTo>
                    <a:pt x="1798" y="6518"/>
                    <a:pt x="3260" y="5055"/>
                    <a:pt x="3260" y="3259"/>
                  </a:cubicBezTo>
                  <a:cubicBezTo>
                    <a:pt x="3260" y="1462"/>
                    <a:pt x="1798"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0"/>
            <p:cNvSpPr/>
            <p:nvPr/>
          </p:nvSpPr>
          <p:spPr>
            <a:xfrm>
              <a:off x="4277225" y="2265075"/>
              <a:ext cx="34950" cy="69825"/>
            </a:xfrm>
            <a:custGeom>
              <a:rect b="b" l="l" r="r" t="t"/>
              <a:pathLst>
                <a:path extrusionOk="0" h="2793" w="1398">
                  <a:moveTo>
                    <a:pt x="1" y="0"/>
                  </a:moveTo>
                  <a:lnTo>
                    <a:pt x="1" y="930"/>
                  </a:lnTo>
                  <a:cubicBezTo>
                    <a:pt x="258" y="930"/>
                    <a:pt x="466" y="1140"/>
                    <a:pt x="466" y="1396"/>
                  </a:cubicBezTo>
                  <a:cubicBezTo>
                    <a:pt x="466" y="1653"/>
                    <a:pt x="258" y="1861"/>
                    <a:pt x="1" y="1861"/>
                  </a:cubicBezTo>
                  <a:lnTo>
                    <a:pt x="1" y="2792"/>
                  </a:lnTo>
                  <a:cubicBezTo>
                    <a:pt x="771" y="2792"/>
                    <a:pt x="1397" y="2168"/>
                    <a:pt x="1398" y="1396"/>
                  </a:cubicBezTo>
                  <a:lnTo>
                    <a:pt x="1398" y="1396"/>
                  </a:lnTo>
                  <a:cubicBezTo>
                    <a:pt x="1398" y="1397"/>
                    <a:pt x="1398" y="1397"/>
                    <a:pt x="1398" y="1397"/>
                  </a:cubicBezTo>
                  <a:lnTo>
                    <a:pt x="1398" y="1396"/>
                  </a:lnTo>
                  <a:cubicBezTo>
                    <a:pt x="1398" y="1396"/>
                    <a:pt x="1398" y="1396"/>
                    <a:pt x="1398" y="1396"/>
                  </a:cubicBezTo>
                  <a:cubicBezTo>
                    <a:pt x="1397" y="625"/>
                    <a:pt x="77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60"/>
          <p:cNvSpPr/>
          <p:nvPr/>
        </p:nvSpPr>
        <p:spPr>
          <a:xfrm>
            <a:off x="5602663" y="2211934"/>
            <a:ext cx="376682" cy="230195"/>
          </a:xfrm>
          <a:custGeom>
            <a:rect b="b" l="l" r="r" t="t"/>
            <a:pathLst>
              <a:path extrusionOk="0" h="8536" w="13968">
                <a:moveTo>
                  <a:pt x="5431" y="2088"/>
                </a:moveTo>
                <a:lnTo>
                  <a:pt x="9290" y="4293"/>
                </a:lnTo>
                <a:lnTo>
                  <a:pt x="5431" y="6497"/>
                </a:lnTo>
                <a:lnTo>
                  <a:pt x="5431" y="2088"/>
                </a:lnTo>
                <a:close/>
                <a:moveTo>
                  <a:pt x="1163" y="0"/>
                </a:moveTo>
                <a:lnTo>
                  <a:pt x="1163" y="7373"/>
                </a:lnTo>
                <a:lnTo>
                  <a:pt x="0" y="7373"/>
                </a:lnTo>
                <a:lnTo>
                  <a:pt x="0" y="8535"/>
                </a:lnTo>
                <a:lnTo>
                  <a:pt x="13968" y="8535"/>
                </a:lnTo>
                <a:lnTo>
                  <a:pt x="13968" y="7373"/>
                </a:lnTo>
                <a:lnTo>
                  <a:pt x="12803" y="7371"/>
                </a:lnTo>
                <a:lnTo>
                  <a:pt x="128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60"/>
          <p:cNvGrpSpPr/>
          <p:nvPr/>
        </p:nvGrpSpPr>
        <p:grpSpPr>
          <a:xfrm>
            <a:off x="6410907" y="2174936"/>
            <a:ext cx="387172" cy="304382"/>
            <a:chOff x="5513825" y="2156275"/>
            <a:chExt cx="358925" cy="282175"/>
          </a:xfrm>
        </p:grpSpPr>
        <p:sp>
          <p:nvSpPr>
            <p:cNvPr id="948" name="Google Shape;948;p60"/>
            <p:cNvSpPr/>
            <p:nvPr/>
          </p:nvSpPr>
          <p:spPr>
            <a:xfrm>
              <a:off x="5513825" y="2156275"/>
              <a:ext cx="244550" cy="282175"/>
            </a:xfrm>
            <a:custGeom>
              <a:rect b="b" l="l" r="r" t="t"/>
              <a:pathLst>
                <a:path extrusionOk="0" h="11287" w="9782">
                  <a:moveTo>
                    <a:pt x="2799" y="7019"/>
                  </a:moveTo>
                  <a:lnTo>
                    <a:pt x="3021" y="7020"/>
                  </a:lnTo>
                  <a:lnTo>
                    <a:pt x="3963" y="7020"/>
                  </a:lnTo>
                  <a:lnTo>
                    <a:pt x="3963" y="8959"/>
                  </a:lnTo>
                  <a:lnTo>
                    <a:pt x="2799" y="8959"/>
                  </a:lnTo>
                  <a:lnTo>
                    <a:pt x="2799" y="7019"/>
                  </a:lnTo>
                  <a:close/>
                  <a:moveTo>
                    <a:pt x="9782" y="0"/>
                  </a:moveTo>
                  <a:lnTo>
                    <a:pt x="5914" y="2752"/>
                  </a:lnTo>
                  <a:lnTo>
                    <a:pt x="2436" y="2752"/>
                  </a:lnTo>
                  <a:cubicBezTo>
                    <a:pt x="1452" y="2752"/>
                    <a:pt x="541" y="3391"/>
                    <a:pt x="311" y="4348"/>
                  </a:cubicBezTo>
                  <a:cubicBezTo>
                    <a:pt x="0" y="5644"/>
                    <a:pt x="852" y="6810"/>
                    <a:pt x="2023" y="6994"/>
                  </a:cubicBezTo>
                  <a:lnTo>
                    <a:pt x="2023" y="11287"/>
                  </a:lnTo>
                  <a:lnTo>
                    <a:pt x="5127" y="11287"/>
                  </a:lnTo>
                  <a:lnTo>
                    <a:pt x="5127" y="7019"/>
                  </a:lnTo>
                  <a:lnTo>
                    <a:pt x="5914" y="7019"/>
                  </a:lnTo>
                  <a:lnTo>
                    <a:pt x="9782" y="9770"/>
                  </a:lnTo>
                  <a:lnTo>
                    <a:pt x="97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0"/>
            <p:cNvSpPr/>
            <p:nvPr/>
          </p:nvSpPr>
          <p:spPr>
            <a:xfrm>
              <a:off x="5787500" y="2197550"/>
              <a:ext cx="85250" cy="170500"/>
            </a:xfrm>
            <a:custGeom>
              <a:rect b="b" l="l" r="r" t="t"/>
              <a:pathLst>
                <a:path extrusionOk="0" h="6820" w="3410">
                  <a:moveTo>
                    <a:pt x="0" y="0"/>
                  </a:moveTo>
                  <a:lnTo>
                    <a:pt x="0" y="975"/>
                  </a:lnTo>
                  <a:cubicBezTo>
                    <a:pt x="1343" y="975"/>
                    <a:pt x="2435" y="2067"/>
                    <a:pt x="2435" y="3410"/>
                  </a:cubicBezTo>
                  <a:cubicBezTo>
                    <a:pt x="2435" y="4753"/>
                    <a:pt x="1343" y="5845"/>
                    <a:pt x="0" y="5845"/>
                  </a:cubicBezTo>
                  <a:lnTo>
                    <a:pt x="0" y="6819"/>
                  </a:lnTo>
                  <a:cubicBezTo>
                    <a:pt x="1880" y="6819"/>
                    <a:pt x="3410" y="5289"/>
                    <a:pt x="3410" y="3410"/>
                  </a:cubicBezTo>
                  <a:cubicBezTo>
                    <a:pt x="3410" y="1530"/>
                    <a:pt x="188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0"/>
            <p:cNvSpPr/>
            <p:nvPr/>
          </p:nvSpPr>
          <p:spPr>
            <a:xfrm>
              <a:off x="5787500" y="2246275"/>
              <a:ext cx="36525" cy="73075"/>
            </a:xfrm>
            <a:custGeom>
              <a:rect b="b" l="l" r="r" t="t"/>
              <a:pathLst>
                <a:path extrusionOk="0" h="2923" w="1461">
                  <a:moveTo>
                    <a:pt x="0" y="0"/>
                  </a:moveTo>
                  <a:lnTo>
                    <a:pt x="0" y="975"/>
                  </a:lnTo>
                  <a:cubicBezTo>
                    <a:pt x="10" y="974"/>
                    <a:pt x="21" y="974"/>
                    <a:pt x="31" y="974"/>
                  </a:cubicBezTo>
                  <a:cubicBezTo>
                    <a:pt x="298" y="974"/>
                    <a:pt x="518" y="1191"/>
                    <a:pt x="518" y="1461"/>
                  </a:cubicBezTo>
                  <a:cubicBezTo>
                    <a:pt x="518" y="1732"/>
                    <a:pt x="298" y="1949"/>
                    <a:pt x="31" y="1949"/>
                  </a:cubicBezTo>
                  <a:cubicBezTo>
                    <a:pt x="21" y="1949"/>
                    <a:pt x="10" y="1949"/>
                    <a:pt x="0" y="1948"/>
                  </a:cubicBezTo>
                  <a:lnTo>
                    <a:pt x="0" y="2923"/>
                  </a:lnTo>
                  <a:cubicBezTo>
                    <a:pt x="807" y="2921"/>
                    <a:pt x="1460" y="2268"/>
                    <a:pt x="1460" y="1461"/>
                  </a:cubicBezTo>
                  <a:cubicBezTo>
                    <a:pt x="1460" y="655"/>
                    <a:pt x="807"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60"/>
          <p:cNvGrpSpPr/>
          <p:nvPr/>
        </p:nvGrpSpPr>
        <p:grpSpPr>
          <a:xfrm>
            <a:off x="7288591" y="2146755"/>
            <a:ext cx="261585" cy="360717"/>
            <a:chOff x="6327475" y="2130150"/>
            <a:chExt cx="242500" cy="334400"/>
          </a:xfrm>
        </p:grpSpPr>
        <p:sp>
          <p:nvSpPr>
            <p:cNvPr id="952" name="Google Shape;952;p60"/>
            <p:cNvSpPr/>
            <p:nvPr/>
          </p:nvSpPr>
          <p:spPr>
            <a:xfrm>
              <a:off x="6327475" y="2289975"/>
              <a:ext cx="242500" cy="174575"/>
            </a:xfrm>
            <a:custGeom>
              <a:rect b="b" l="l" r="r" t="t"/>
              <a:pathLst>
                <a:path extrusionOk="0" h="6983" w="9700">
                  <a:moveTo>
                    <a:pt x="1844" y="776"/>
                  </a:moveTo>
                  <a:cubicBezTo>
                    <a:pt x="2046" y="2022"/>
                    <a:pt x="3022" y="2999"/>
                    <a:pt x="4269" y="3200"/>
                  </a:cubicBezTo>
                  <a:lnTo>
                    <a:pt x="4269" y="4131"/>
                  </a:lnTo>
                  <a:cubicBezTo>
                    <a:pt x="2516" y="3922"/>
                    <a:pt x="1124" y="2528"/>
                    <a:pt x="913" y="776"/>
                  </a:cubicBezTo>
                  <a:close/>
                  <a:moveTo>
                    <a:pt x="8788" y="776"/>
                  </a:moveTo>
                  <a:cubicBezTo>
                    <a:pt x="8577" y="2528"/>
                    <a:pt x="7185" y="3920"/>
                    <a:pt x="5432" y="4131"/>
                  </a:cubicBezTo>
                  <a:lnTo>
                    <a:pt x="5432" y="3200"/>
                  </a:lnTo>
                  <a:cubicBezTo>
                    <a:pt x="6677" y="2999"/>
                    <a:pt x="7655" y="2022"/>
                    <a:pt x="7856" y="776"/>
                  </a:cubicBezTo>
                  <a:close/>
                  <a:moveTo>
                    <a:pt x="0" y="1"/>
                  </a:moveTo>
                  <a:lnTo>
                    <a:pt x="0" y="466"/>
                  </a:lnTo>
                  <a:cubicBezTo>
                    <a:pt x="0" y="2962"/>
                    <a:pt x="1877" y="5019"/>
                    <a:pt x="4269" y="5254"/>
                  </a:cubicBezTo>
                  <a:lnTo>
                    <a:pt x="4269" y="6208"/>
                  </a:lnTo>
                  <a:lnTo>
                    <a:pt x="1941" y="6208"/>
                  </a:lnTo>
                  <a:lnTo>
                    <a:pt x="1941" y="6983"/>
                  </a:lnTo>
                  <a:lnTo>
                    <a:pt x="7760" y="6983"/>
                  </a:lnTo>
                  <a:lnTo>
                    <a:pt x="7760" y="6208"/>
                  </a:lnTo>
                  <a:lnTo>
                    <a:pt x="5432" y="6208"/>
                  </a:lnTo>
                  <a:lnTo>
                    <a:pt x="5432" y="5254"/>
                  </a:lnTo>
                  <a:cubicBezTo>
                    <a:pt x="7824" y="5019"/>
                    <a:pt x="9699" y="2962"/>
                    <a:pt x="9699" y="465"/>
                  </a:cubicBezTo>
                  <a:lnTo>
                    <a:pt x="96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0"/>
            <p:cNvSpPr/>
            <p:nvPr/>
          </p:nvSpPr>
          <p:spPr>
            <a:xfrm>
              <a:off x="6375975" y="2130150"/>
              <a:ext cx="145525" cy="130750"/>
            </a:xfrm>
            <a:custGeom>
              <a:rect b="b" l="l" r="r" t="t"/>
              <a:pathLst>
                <a:path extrusionOk="0" h="5230" w="5821">
                  <a:moveTo>
                    <a:pt x="2910" y="0"/>
                  </a:moveTo>
                  <a:cubicBezTo>
                    <a:pt x="1305" y="0"/>
                    <a:pt x="1" y="1310"/>
                    <a:pt x="1" y="2922"/>
                  </a:cubicBezTo>
                  <a:lnTo>
                    <a:pt x="1" y="5230"/>
                  </a:lnTo>
                  <a:lnTo>
                    <a:pt x="5820" y="5230"/>
                  </a:lnTo>
                  <a:lnTo>
                    <a:pt x="5820" y="3010"/>
                  </a:lnTo>
                  <a:cubicBezTo>
                    <a:pt x="5820" y="1629"/>
                    <a:pt x="4905" y="363"/>
                    <a:pt x="3556" y="71"/>
                  </a:cubicBezTo>
                  <a:cubicBezTo>
                    <a:pt x="3337" y="23"/>
                    <a:pt x="3121" y="0"/>
                    <a:pt x="2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60"/>
          <p:cNvSpPr/>
          <p:nvPr/>
        </p:nvSpPr>
        <p:spPr>
          <a:xfrm>
            <a:off x="720000" y="2776209"/>
            <a:ext cx="376682" cy="303411"/>
          </a:xfrm>
          <a:custGeom>
            <a:rect b="b" l="l" r="r" t="t"/>
            <a:pathLst>
              <a:path extrusionOk="0" h="11251" w="13968">
                <a:moveTo>
                  <a:pt x="3104" y="1939"/>
                </a:moveTo>
                <a:lnTo>
                  <a:pt x="3104" y="3103"/>
                </a:lnTo>
                <a:lnTo>
                  <a:pt x="1940" y="3103"/>
                </a:lnTo>
                <a:lnTo>
                  <a:pt x="1940" y="1939"/>
                </a:lnTo>
                <a:close/>
                <a:moveTo>
                  <a:pt x="12026" y="1939"/>
                </a:moveTo>
                <a:lnTo>
                  <a:pt x="12026" y="3103"/>
                </a:lnTo>
                <a:lnTo>
                  <a:pt x="10863" y="3103"/>
                </a:lnTo>
                <a:lnTo>
                  <a:pt x="10863" y="1939"/>
                </a:lnTo>
                <a:close/>
                <a:moveTo>
                  <a:pt x="3104" y="4267"/>
                </a:moveTo>
                <a:lnTo>
                  <a:pt x="3104" y="5431"/>
                </a:lnTo>
                <a:lnTo>
                  <a:pt x="1940" y="5431"/>
                </a:lnTo>
                <a:lnTo>
                  <a:pt x="1940" y="4267"/>
                </a:lnTo>
                <a:close/>
                <a:moveTo>
                  <a:pt x="12027" y="4269"/>
                </a:moveTo>
                <a:lnTo>
                  <a:pt x="12027" y="5433"/>
                </a:lnTo>
                <a:lnTo>
                  <a:pt x="10863" y="5433"/>
                </a:lnTo>
                <a:lnTo>
                  <a:pt x="10863" y="4269"/>
                </a:lnTo>
                <a:close/>
                <a:moveTo>
                  <a:pt x="3104" y="6208"/>
                </a:moveTo>
                <a:lnTo>
                  <a:pt x="3104" y="7372"/>
                </a:lnTo>
                <a:lnTo>
                  <a:pt x="1940" y="7372"/>
                </a:lnTo>
                <a:lnTo>
                  <a:pt x="1940" y="6208"/>
                </a:lnTo>
                <a:close/>
                <a:moveTo>
                  <a:pt x="12027" y="6208"/>
                </a:moveTo>
                <a:lnTo>
                  <a:pt x="12027" y="7372"/>
                </a:lnTo>
                <a:lnTo>
                  <a:pt x="10863" y="7372"/>
                </a:lnTo>
                <a:lnTo>
                  <a:pt x="10863" y="6208"/>
                </a:lnTo>
                <a:close/>
                <a:moveTo>
                  <a:pt x="6984" y="2946"/>
                </a:moveTo>
                <a:lnTo>
                  <a:pt x="7828" y="4658"/>
                </a:lnTo>
                <a:lnTo>
                  <a:pt x="9718" y="4932"/>
                </a:lnTo>
                <a:lnTo>
                  <a:pt x="8350" y="6264"/>
                </a:lnTo>
                <a:lnTo>
                  <a:pt x="8674" y="8147"/>
                </a:lnTo>
                <a:lnTo>
                  <a:pt x="6984" y="7259"/>
                </a:lnTo>
                <a:lnTo>
                  <a:pt x="5293" y="8147"/>
                </a:lnTo>
                <a:lnTo>
                  <a:pt x="5616" y="6265"/>
                </a:lnTo>
                <a:lnTo>
                  <a:pt x="4250" y="4932"/>
                </a:lnTo>
                <a:lnTo>
                  <a:pt x="6138" y="4658"/>
                </a:lnTo>
                <a:lnTo>
                  <a:pt x="6984" y="2946"/>
                </a:lnTo>
                <a:close/>
                <a:moveTo>
                  <a:pt x="3104" y="8147"/>
                </a:moveTo>
                <a:lnTo>
                  <a:pt x="3104" y="9310"/>
                </a:lnTo>
                <a:lnTo>
                  <a:pt x="1940" y="9310"/>
                </a:lnTo>
                <a:lnTo>
                  <a:pt x="1940" y="8147"/>
                </a:lnTo>
                <a:close/>
                <a:moveTo>
                  <a:pt x="12027" y="8147"/>
                </a:moveTo>
                <a:lnTo>
                  <a:pt x="12027" y="9310"/>
                </a:lnTo>
                <a:lnTo>
                  <a:pt x="10863" y="9310"/>
                </a:lnTo>
                <a:lnTo>
                  <a:pt x="10863" y="8147"/>
                </a:lnTo>
                <a:close/>
                <a:moveTo>
                  <a:pt x="0" y="0"/>
                </a:moveTo>
                <a:lnTo>
                  <a:pt x="0" y="11251"/>
                </a:lnTo>
                <a:lnTo>
                  <a:pt x="13968" y="11251"/>
                </a:lnTo>
                <a:lnTo>
                  <a:pt x="139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1555800" y="2739157"/>
            <a:ext cx="334828" cy="375603"/>
          </a:xfrm>
          <a:custGeom>
            <a:rect b="b" l="l" r="r" t="t"/>
            <a:pathLst>
              <a:path extrusionOk="0" h="13928" w="12416">
                <a:moveTo>
                  <a:pt x="12415" y="1"/>
                </a:moveTo>
                <a:lnTo>
                  <a:pt x="3880" y="1707"/>
                </a:lnTo>
                <a:lnTo>
                  <a:pt x="3880" y="8798"/>
                </a:lnTo>
                <a:cubicBezTo>
                  <a:pt x="3880" y="8798"/>
                  <a:pt x="3250" y="8429"/>
                  <a:pt x="2749" y="8429"/>
                </a:cubicBezTo>
                <a:cubicBezTo>
                  <a:pt x="1234" y="8429"/>
                  <a:pt x="1" y="9662"/>
                  <a:pt x="1" y="11178"/>
                </a:cubicBezTo>
                <a:cubicBezTo>
                  <a:pt x="1" y="12693"/>
                  <a:pt x="1234" y="13928"/>
                  <a:pt x="2749" y="13928"/>
                </a:cubicBezTo>
                <a:cubicBezTo>
                  <a:pt x="4266" y="13928"/>
                  <a:pt x="5431" y="11178"/>
                  <a:pt x="5431" y="11178"/>
                </a:cubicBezTo>
                <a:lnTo>
                  <a:pt x="5431" y="2800"/>
                </a:lnTo>
                <a:lnTo>
                  <a:pt x="10864" y="1713"/>
                </a:lnTo>
                <a:lnTo>
                  <a:pt x="10864" y="7424"/>
                </a:lnTo>
                <a:cubicBezTo>
                  <a:pt x="10864" y="7424"/>
                  <a:pt x="10123" y="7055"/>
                  <a:pt x="9623" y="7055"/>
                </a:cubicBezTo>
                <a:cubicBezTo>
                  <a:pt x="8106" y="7055"/>
                  <a:pt x="6873" y="8289"/>
                  <a:pt x="6873" y="9804"/>
                </a:cubicBezTo>
                <a:cubicBezTo>
                  <a:pt x="6873" y="11319"/>
                  <a:pt x="8106" y="12554"/>
                  <a:pt x="9623" y="12554"/>
                </a:cubicBezTo>
                <a:cubicBezTo>
                  <a:pt x="11140" y="12554"/>
                  <a:pt x="12415" y="9804"/>
                  <a:pt x="12415" y="9804"/>
                </a:cubicBezTo>
                <a:lnTo>
                  <a:pt x="124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0"/>
          <p:cNvSpPr/>
          <p:nvPr/>
        </p:nvSpPr>
        <p:spPr>
          <a:xfrm>
            <a:off x="2443834" y="2741180"/>
            <a:ext cx="188314" cy="373500"/>
          </a:xfrm>
          <a:custGeom>
            <a:rect b="b" l="l" r="r" t="t"/>
            <a:pathLst>
              <a:path extrusionOk="0" h="13850" w="6983">
                <a:moveTo>
                  <a:pt x="4655" y="11909"/>
                </a:moveTo>
                <a:lnTo>
                  <a:pt x="4655" y="12686"/>
                </a:lnTo>
                <a:lnTo>
                  <a:pt x="2716" y="12686"/>
                </a:lnTo>
                <a:lnTo>
                  <a:pt x="2716" y="11909"/>
                </a:lnTo>
                <a:close/>
                <a:moveTo>
                  <a:pt x="3686" y="0"/>
                </a:moveTo>
                <a:cubicBezTo>
                  <a:pt x="2930" y="0"/>
                  <a:pt x="2315" y="633"/>
                  <a:pt x="2315" y="1412"/>
                </a:cubicBezTo>
                <a:cubicBezTo>
                  <a:pt x="2312" y="1876"/>
                  <a:pt x="2538" y="2311"/>
                  <a:pt x="2917" y="2580"/>
                </a:cubicBezTo>
                <a:lnTo>
                  <a:pt x="1553" y="2981"/>
                </a:lnTo>
                <a:lnTo>
                  <a:pt x="1553" y="5688"/>
                </a:lnTo>
                <a:lnTo>
                  <a:pt x="2040" y="6630"/>
                </a:lnTo>
                <a:lnTo>
                  <a:pt x="2266" y="10356"/>
                </a:lnTo>
                <a:lnTo>
                  <a:pt x="1164" y="10356"/>
                </a:lnTo>
                <a:lnTo>
                  <a:pt x="1164" y="13073"/>
                </a:lnTo>
                <a:lnTo>
                  <a:pt x="0" y="13073"/>
                </a:lnTo>
                <a:lnTo>
                  <a:pt x="0" y="13850"/>
                </a:lnTo>
                <a:lnTo>
                  <a:pt x="6983" y="13850"/>
                </a:lnTo>
                <a:lnTo>
                  <a:pt x="6983" y="13073"/>
                </a:lnTo>
                <a:lnTo>
                  <a:pt x="6206" y="13073"/>
                </a:lnTo>
                <a:lnTo>
                  <a:pt x="6206" y="10356"/>
                </a:lnTo>
                <a:lnTo>
                  <a:pt x="4992" y="10356"/>
                </a:lnTo>
                <a:lnTo>
                  <a:pt x="5210" y="6747"/>
                </a:lnTo>
                <a:lnTo>
                  <a:pt x="5820" y="5806"/>
                </a:lnTo>
                <a:lnTo>
                  <a:pt x="5820" y="2981"/>
                </a:lnTo>
                <a:lnTo>
                  <a:pt x="4457" y="2580"/>
                </a:lnTo>
                <a:cubicBezTo>
                  <a:pt x="4899" y="2270"/>
                  <a:pt x="5156" y="1700"/>
                  <a:pt x="5022" y="1085"/>
                </a:cubicBezTo>
                <a:cubicBezTo>
                  <a:pt x="4911" y="579"/>
                  <a:pt x="4513" y="157"/>
                  <a:pt x="4010" y="38"/>
                </a:cubicBezTo>
                <a:cubicBezTo>
                  <a:pt x="3900" y="12"/>
                  <a:pt x="3791" y="0"/>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0"/>
          <p:cNvSpPr/>
          <p:nvPr/>
        </p:nvSpPr>
        <p:spPr>
          <a:xfrm>
            <a:off x="3157340" y="2776209"/>
            <a:ext cx="376655" cy="303411"/>
          </a:xfrm>
          <a:custGeom>
            <a:rect b="b" l="l" r="r" t="t"/>
            <a:pathLst>
              <a:path extrusionOk="0" h="11251" w="13967">
                <a:moveTo>
                  <a:pt x="3492" y="1939"/>
                </a:moveTo>
                <a:lnTo>
                  <a:pt x="3492" y="3103"/>
                </a:lnTo>
                <a:lnTo>
                  <a:pt x="2328" y="3103"/>
                </a:lnTo>
                <a:lnTo>
                  <a:pt x="2328" y="1939"/>
                </a:lnTo>
                <a:close/>
                <a:moveTo>
                  <a:pt x="12027" y="1939"/>
                </a:moveTo>
                <a:lnTo>
                  <a:pt x="12027" y="3103"/>
                </a:lnTo>
                <a:lnTo>
                  <a:pt x="10863" y="3103"/>
                </a:lnTo>
                <a:lnTo>
                  <a:pt x="10863" y="1939"/>
                </a:lnTo>
                <a:close/>
                <a:moveTo>
                  <a:pt x="3492" y="3880"/>
                </a:moveTo>
                <a:lnTo>
                  <a:pt x="3492" y="5044"/>
                </a:lnTo>
                <a:lnTo>
                  <a:pt x="2328" y="5044"/>
                </a:lnTo>
                <a:lnTo>
                  <a:pt x="2328" y="3880"/>
                </a:lnTo>
                <a:close/>
                <a:moveTo>
                  <a:pt x="12027" y="3880"/>
                </a:moveTo>
                <a:lnTo>
                  <a:pt x="12027" y="5044"/>
                </a:lnTo>
                <a:lnTo>
                  <a:pt x="10863" y="5044"/>
                </a:lnTo>
                <a:lnTo>
                  <a:pt x="10863" y="3880"/>
                </a:lnTo>
                <a:close/>
                <a:moveTo>
                  <a:pt x="3492" y="6208"/>
                </a:moveTo>
                <a:lnTo>
                  <a:pt x="3492" y="7372"/>
                </a:lnTo>
                <a:lnTo>
                  <a:pt x="2328" y="7372"/>
                </a:lnTo>
                <a:lnTo>
                  <a:pt x="2328" y="6208"/>
                </a:lnTo>
                <a:close/>
                <a:moveTo>
                  <a:pt x="12027" y="6208"/>
                </a:moveTo>
                <a:lnTo>
                  <a:pt x="12027" y="7372"/>
                </a:lnTo>
                <a:lnTo>
                  <a:pt x="10863" y="7372"/>
                </a:lnTo>
                <a:lnTo>
                  <a:pt x="10863" y="6208"/>
                </a:lnTo>
                <a:close/>
                <a:moveTo>
                  <a:pt x="6595" y="3105"/>
                </a:moveTo>
                <a:lnTo>
                  <a:pt x="6596" y="8147"/>
                </a:lnTo>
                <a:lnTo>
                  <a:pt x="4267" y="8147"/>
                </a:lnTo>
                <a:lnTo>
                  <a:pt x="4267" y="3105"/>
                </a:lnTo>
                <a:close/>
                <a:moveTo>
                  <a:pt x="9699" y="3105"/>
                </a:moveTo>
                <a:lnTo>
                  <a:pt x="9699" y="8147"/>
                </a:lnTo>
                <a:lnTo>
                  <a:pt x="7371" y="8147"/>
                </a:lnTo>
                <a:lnTo>
                  <a:pt x="7371" y="3105"/>
                </a:lnTo>
                <a:close/>
                <a:moveTo>
                  <a:pt x="3492" y="8147"/>
                </a:moveTo>
                <a:lnTo>
                  <a:pt x="3492" y="9310"/>
                </a:lnTo>
                <a:lnTo>
                  <a:pt x="2328" y="9310"/>
                </a:lnTo>
                <a:lnTo>
                  <a:pt x="2328" y="8147"/>
                </a:lnTo>
                <a:close/>
                <a:moveTo>
                  <a:pt x="12027" y="8147"/>
                </a:moveTo>
                <a:lnTo>
                  <a:pt x="12027" y="9310"/>
                </a:lnTo>
                <a:lnTo>
                  <a:pt x="10863" y="9310"/>
                </a:lnTo>
                <a:lnTo>
                  <a:pt x="10863" y="8147"/>
                </a:lnTo>
                <a:close/>
                <a:moveTo>
                  <a:pt x="0" y="0"/>
                </a:moveTo>
                <a:lnTo>
                  <a:pt x="0" y="11251"/>
                </a:lnTo>
                <a:lnTo>
                  <a:pt x="13966" y="11251"/>
                </a:lnTo>
                <a:lnTo>
                  <a:pt x="139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p:nvPr/>
        </p:nvSpPr>
        <p:spPr>
          <a:xfrm>
            <a:off x="4052170" y="2739562"/>
            <a:ext cx="219758" cy="376682"/>
          </a:xfrm>
          <a:custGeom>
            <a:rect b="b" l="l" r="r" t="t"/>
            <a:pathLst>
              <a:path extrusionOk="0" h="13968" w="8149">
                <a:moveTo>
                  <a:pt x="5821" y="1166"/>
                </a:moveTo>
                <a:lnTo>
                  <a:pt x="5821" y="1941"/>
                </a:lnTo>
                <a:lnTo>
                  <a:pt x="2716" y="1941"/>
                </a:lnTo>
                <a:lnTo>
                  <a:pt x="2716" y="1166"/>
                </a:lnTo>
                <a:close/>
                <a:moveTo>
                  <a:pt x="4198" y="6004"/>
                </a:moveTo>
                <a:cubicBezTo>
                  <a:pt x="4468" y="6004"/>
                  <a:pt x="4734" y="6110"/>
                  <a:pt x="4933" y="6309"/>
                </a:cubicBezTo>
                <a:cubicBezTo>
                  <a:pt x="5231" y="6606"/>
                  <a:pt x="5319" y="7053"/>
                  <a:pt x="5158" y="7441"/>
                </a:cubicBezTo>
                <a:cubicBezTo>
                  <a:pt x="4998" y="7828"/>
                  <a:pt x="4619" y="8081"/>
                  <a:pt x="4198" y="8081"/>
                </a:cubicBezTo>
                <a:cubicBezTo>
                  <a:pt x="3626" y="8081"/>
                  <a:pt x="3160" y="7617"/>
                  <a:pt x="3160" y="7043"/>
                </a:cubicBezTo>
                <a:cubicBezTo>
                  <a:pt x="3160" y="6622"/>
                  <a:pt x="3413" y="6244"/>
                  <a:pt x="3802" y="6083"/>
                </a:cubicBezTo>
                <a:cubicBezTo>
                  <a:pt x="3930" y="6030"/>
                  <a:pt x="4064" y="6004"/>
                  <a:pt x="4198" y="6004"/>
                </a:cubicBezTo>
                <a:close/>
                <a:moveTo>
                  <a:pt x="1552" y="0"/>
                </a:moveTo>
                <a:lnTo>
                  <a:pt x="1552" y="3105"/>
                </a:lnTo>
                <a:lnTo>
                  <a:pt x="2716" y="3105"/>
                </a:lnTo>
                <a:lnTo>
                  <a:pt x="2716" y="4268"/>
                </a:lnTo>
                <a:lnTo>
                  <a:pt x="1" y="4268"/>
                </a:lnTo>
                <a:lnTo>
                  <a:pt x="1" y="9699"/>
                </a:lnTo>
                <a:lnTo>
                  <a:pt x="2430" y="9699"/>
                </a:lnTo>
                <a:lnTo>
                  <a:pt x="424" y="13968"/>
                </a:lnTo>
                <a:lnTo>
                  <a:pt x="1541" y="13968"/>
                </a:lnTo>
                <a:lnTo>
                  <a:pt x="3493" y="9815"/>
                </a:lnTo>
                <a:lnTo>
                  <a:pt x="3493" y="13968"/>
                </a:lnTo>
                <a:lnTo>
                  <a:pt x="4657" y="13968"/>
                </a:lnTo>
                <a:lnTo>
                  <a:pt x="4657" y="9815"/>
                </a:lnTo>
                <a:lnTo>
                  <a:pt x="6609" y="13968"/>
                </a:lnTo>
                <a:lnTo>
                  <a:pt x="7725" y="13968"/>
                </a:lnTo>
                <a:lnTo>
                  <a:pt x="5719" y="9701"/>
                </a:lnTo>
                <a:lnTo>
                  <a:pt x="8148" y="9701"/>
                </a:lnTo>
                <a:lnTo>
                  <a:pt x="8148" y="4268"/>
                </a:lnTo>
                <a:lnTo>
                  <a:pt x="5821" y="4268"/>
                </a:lnTo>
                <a:lnTo>
                  <a:pt x="5821" y="3105"/>
                </a:lnTo>
                <a:lnTo>
                  <a:pt x="6596" y="3105"/>
                </a:lnTo>
                <a:lnTo>
                  <a:pt x="6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0"/>
          <p:cNvSpPr/>
          <p:nvPr/>
        </p:nvSpPr>
        <p:spPr>
          <a:xfrm>
            <a:off x="4785982" y="2776209"/>
            <a:ext cx="376655" cy="303411"/>
          </a:xfrm>
          <a:custGeom>
            <a:rect b="b" l="l" r="r" t="t"/>
            <a:pathLst>
              <a:path extrusionOk="0" h="11251" w="13967">
                <a:moveTo>
                  <a:pt x="3104" y="1939"/>
                </a:moveTo>
                <a:lnTo>
                  <a:pt x="3104" y="3103"/>
                </a:lnTo>
                <a:lnTo>
                  <a:pt x="1940" y="3103"/>
                </a:lnTo>
                <a:lnTo>
                  <a:pt x="1940" y="1939"/>
                </a:lnTo>
                <a:close/>
                <a:moveTo>
                  <a:pt x="12028" y="1939"/>
                </a:moveTo>
                <a:lnTo>
                  <a:pt x="12028" y="3103"/>
                </a:lnTo>
                <a:lnTo>
                  <a:pt x="10864" y="3103"/>
                </a:lnTo>
                <a:lnTo>
                  <a:pt x="10864" y="1939"/>
                </a:lnTo>
                <a:close/>
                <a:moveTo>
                  <a:pt x="3104" y="4267"/>
                </a:moveTo>
                <a:lnTo>
                  <a:pt x="3104" y="5431"/>
                </a:lnTo>
                <a:lnTo>
                  <a:pt x="1940" y="5431"/>
                </a:lnTo>
                <a:lnTo>
                  <a:pt x="1940" y="4267"/>
                </a:lnTo>
                <a:close/>
                <a:moveTo>
                  <a:pt x="12028" y="4267"/>
                </a:moveTo>
                <a:lnTo>
                  <a:pt x="12028" y="5431"/>
                </a:lnTo>
                <a:lnTo>
                  <a:pt x="10864" y="5431"/>
                </a:lnTo>
                <a:lnTo>
                  <a:pt x="10864" y="4267"/>
                </a:lnTo>
                <a:close/>
                <a:moveTo>
                  <a:pt x="3104" y="6208"/>
                </a:moveTo>
                <a:lnTo>
                  <a:pt x="3104" y="7372"/>
                </a:lnTo>
                <a:lnTo>
                  <a:pt x="1940" y="7372"/>
                </a:lnTo>
                <a:lnTo>
                  <a:pt x="1940" y="6208"/>
                </a:lnTo>
                <a:close/>
                <a:moveTo>
                  <a:pt x="12028" y="6208"/>
                </a:moveTo>
                <a:lnTo>
                  <a:pt x="12028" y="7372"/>
                </a:lnTo>
                <a:lnTo>
                  <a:pt x="10864" y="7372"/>
                </a:lnTo>
                <a:lnTo>
                  <a:pt x="10864" y="6208"/>
                </a:lnTo>
                <a:close/>
                <a:moveTo>
                  <a:pt x="4657" y="2902"/>
                </a:moveTo>
                <a:lnTo>
                  <a:pt x="9500" y="5671"/>
                </a:lnTo>
                <a:lnTo>
                  <a:pt x="4657" y="8439"/>
                </a:lnTo>
                <a:lnTo>
                  <a:pt x="4657" y="2902"/>
                </a:lnTo>
                <a:close/>
                <a:moveTo>
                  <a:pt x="3104" y="8147"/>
                </a:moveTo>
                <a:lnTo>
                  <a:pt x="3104" y="9310"/>
                </a:lnTo>
                <a:lnTo>
                  <a:pt x="1940" y="9310"/>
                </a:lnTo>
                <a:lnTo>
                  <a:pt x="1940" y="8147"/>
                </a:lnTo>
                <a:close/>
                <a:moveTo>
                  <a:pt x="12028" y="8147"/>
                </a:moveTo>
                <a:lnTo>
                  <a:pt x="12028" y="9310"/>
                </a:lnTo>
                <a:lnTo>
                  <a:pt x="10864" y="9310"/>
                </a:lnTo>
                <a:lnTo>
                  <a:pt x="10864" y="8147"/>
                </a:lnTo>
                <a:close/>
                <a:moveTo>
                  <a:pt x="1" y="0"/>
                </a:moveTo>
                <a:lnTo>
                  <a:pt x="1" y="11251"/>
                </a:lnTo>
                <a:lnTo>
                  <a:pt x="13967" y="11251"/>
                </a:lnTo>
                <a:lnTo>
                  <a:pt x="139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60"/>
          <p:cNvGrpSpPr/>
          <p:nvPr/>
        </p:nvGrpSpPr>
        <p:grpSpPr>
          <a:xfrm>
            <a:off x="5647430" y="2739555"/>
            <a:ext cx="290710" cy="376790"/>
            <a:chOff x="4806050" y="2679700"/>
            <a:chExt cx="269500" cy="349300"/>
          </a:xfrm>
        </p:grpSpPr>
        <p:sp>
          <p:nvSpPr>
            <p:cNvPr id="961" name="Google Shape;961;p60"/>
            <p:cNvSpPr/>
            <p:nvPr/>
          </p:nvSpPr>
          <p:spPr>
            <a:xfrm>
              <a:off x="4806050" y="2679700"/>
              <a:ext cx="269500" cy="145600"/>
            </a:xfrm>
            <a:custGeom>
              <a:rect b="b" l="l" r="r" t="t"/>
              <a:pathLst>
                <a:path extrusionOk="0" h="5824" w="10780">
                  <a:moveTo>
                    <a:pt x="6661" y="2541"/>
                  </a:moveTo>
                  <a:cubicBezTo>
                    <a:pt x="6903" y="2541"/>
                    <a:pt x="7136" y="2730"/>
                    <a:pt x="7136" y="3015"/>
                  </a:cubicBezTo>
                  <a:cubicBezTo>
                    <a:pt x="7136" y="3275"/>
                    <a:pt x="6925" y="3487"/>
                    <a:pt x="6664" y="3487"/>
                  </a:cubicBezTo>
                  <a:cubicBezTo>
                    <a:pt x="6244" y="3487"/>
                    <a:pt x="6032" y="2978"/>
                    <a:pt x="6330" y="2681"/>
                  </a:cubicBezTo>
                  <a:cubicBezTo>
                    <a:pt x="6427" y="2584"/>
                    <a:pt x="6545" y="2541"/>
                    <a:pt x="6661" y="2541"/>
                  </a:cubicBezTo>
                  <a:close/>
                  <a:moveTo>
                    <a:pt x="2883" y="3171"/>
                  </a:moveTo>
                  <a:cubicBezTo>
                    <a:pt x="3126" y="3171"/>
                    <a:pt x="3359" y="3359"/>
                    <a:pt x="3359" y="3644"/>
                  </a:cubicBezTo>
                  <a:cubicBezTo>
                    <a:pt x="3359" y="3905"/>
                    <a:pt x="3148" y="4116"/>
                    <a:pt x="2886" y="4116"/>
                  </a:cubicBezTo>
                  <a:cubicBezTo>
                    <a:pt x="2465" y="4116"/>
                    <a:pt x="2256" y="3607"/>
                    <a:pt x="2552" y="3310"/>
                  </a:cubicBezTo>
                  <a:cubicBezTo>
                    <a:pt x="2648" y="3214"/>
                    <a:pt x="2767" y="3171"/>
                    <a:pt x="2883" y="3171"/>
                  </a:cubicBezTo>
                  <a:close/>
                  <a:moveTo>
                    <a:pt x="5087" y="4116"/>
                  </a:moveTo>
                  <a:cubicBezTo>
                    <a:pt x="5330" y="4116"/>
                    <a:pt x="5563" y="4304"/>
                    <a:pt x="5563" y="4589"/>
                  </a:cubicBezTo>
                  <a:cubicBezTo>
                    <a:pt x="5563" y="4849"/>
                    <a:pt x="5351" y="5060"/>
                    <a:pt x="5090" y="5060"/>
                  </a:cubicBezTo>
                  <a:cubicBezTo>
                    <a:pt x="4669" y="5060"/>
                    <a:pt x="4459" y="4552"/>
                    <a:pt x="4756" y="4255"/>
                  </a:cubicBezTo>
                  <a:cubicBezTo>
                    <a:pt x="4852" y="4159"/>
                    <a:pt x="4970" y="4116"/>
                    <a:pt x="5087" y="4116"/>
                  </a:cubicBezTo>
                  <a:close/>
                  <a:moveTo>
                    <a:pt x="4410" y="0"/>
                  </a:moveTo>
                  <a:cubicBezTo>
                    <a:pt x="3532" y="0"/>
                    <a:pt x="2675" y="491"/>
                    <a:pt x="2272" y="1369"/>
                  </a:cubicBezTo>
                  <a:cubicBezTo>
                    <a:pt x="928" y="1559"/>
                    <a:pt x="74" y="2903"/>
                    <a:pt x="472" y="4200"/>
                  </a:cubicBezTo>
                  <a:cubicBezTo>
                    <a:pt x="111" y="4660"/>
                    <a:pt x="0" y="5267"/>
                    <a:pt x="174" y="5824"/>
                  </a:cubicBezTo>
                  <a:lnTo>
                    <a:pt x="10114" y="5824"/>
                  </a:lnTo>
                  <a:cubicBezTo>
                    <a:pt x="10779" y="4654"/>
                    <a:pt x="10252" y="3166"/>
                    <a:pt x="8997" y="2678"/>
                  </a:cubicBezTo>
                  <a:cubicBezTo>
                    <a:pt x="8948" y="1456"/>
                    <a:pt x="7935" y="561"/>
                    <a:pt x="6796" y="561"/>
                  </a:cubicBezTo>
                  <a:cubicBezTo>
                    <a:pt x="6554" y="561"/>
                    <a:pt x="6307" y="601"/>
                    <a:pt x="6063" y="687"/>
                  </a:cubicBezTo>
                  <a:cubicBezTo>
                    <a:pt x="6004" y="626"/>
                    <a:pt x="5940" y="570"/>
                    <a:pt x="5873" y="516"/>
                  </a:cubicBezTo>
                  <a:cubicBezTo>
                    <a:pt x="5435" y="166"/>
                    <a:pt x="4919" y="0"/>
                    <a:pt x="4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p:nvPr/>
          </p:nvSpPr>
          <p:spPr>
            <a:xfrm>
              <a:off x="4825375" y="2854375"/>
              <a:ext cx="72300" cy="174625"/>
            </a:xfrm>
            <a:custGeom>
              <a:rect b="b" l="l" r="r" t="t"/>
              <a:pathLst>
                <a:path extrusionOk="0" h="6985" w="2892">
                  <a:moveTo>
                    <a:pt x="1" y="1"/>
                  </a:moveTo>
                  <a:lnTo>
                    <a:pt x="925" y="6985"/>
                  </a:lnTo>
                  <a:lnTo>
                    <a:pt x="2891" y="6985"/>
                  </a:lnTo>
                  <a:lnTo>
                    <a:pt x="23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0"/>
            <p:cNvSpPr/>
            <p:nvPr/>
          </p:nvSpPr>
          <p:spPr>
            <a:xfrm>
              <a:off x="4976575" y="2854375"/>
              <a:ext cx="72500" cy="174625"/>
            </a:xfrm>
            <a:custGeom>
              <a:rect b="b" l="l" r="r" t="t"/>
              <a:pathLst>
                <a:path extrusionOk="0" h="6985" w="2900">
                  <a:moveTo>
                    <a:pt x="561" y="1"/>
                  </a:moveTo>
                  <a:lnTo>
                    <a:pt x="1" y="6985"/>
                  </a:lnTo>
                  <a:lnTo>
                    <a:pt x="1978" y="6985"/>
                  </a:lnTo>
                  <a:lnTo>
                    <a:pt x="2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0"/>
            <p:cNvSpPr/>
            <p:nvPr/>
          </p:nvSpPr>
          <p:spPr>
            <a:xfrm>
              <a:off x="4908450" y="2854375"/>
              <a:ext cx="57325" cy="174625"/>
            </a:xfrm>
            <a:custGeom>
              <a:rect b="b" l="l" r="r" t="t"/>
              <a:pathLst>
                <a:path extrusionOk="0" h="6985" w="2293">
                  <a:moveTo>
                    <a:pt x="0" y="1"/>
                  </a:moveTo>
                  <a:lnTo>
                    <a:pt x="561" y="6985"/>
                  </a:lnTo>
                  <a:lnTo>
                    <a:pt x="1731" y="6985"/>
                  </a:lnTo>
                  <a:lnTo>
                    <a:pt x="2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60"/>
          <p:cNvGrpSpPr/>
          <p:nvPr/>
        </p:nvGrpSpPr>
        <p:grpSpPr>
          <a:xfrm>
            <a:off x="6419483" y="2826525"/>
            <a:ext cx="376655" cy="202984"/>
            <a:chOff x="5521775" y="2760325"/>
            <a:chExt cx="349175" cy="188175"/>
          </a:xfrm>
        </p:grpSpPr>
        <p:sp>
          <p:nvSpPr>
            <p:cNvPr id="966" name="Google Shape;966;p60"/>
            <p:cNvSpPr/>
            <p:nvPr/>
          </p:nvSpPr>
          <p:spPr>
            <a:xfrm>
              <a:off x="5521775" y="2760325"/>
              <a:ext cx="349175" cy="188175"/>
            </a:xfrm>
            <a:custGeom>
              <a:rect b="b" l="l" r="r" t="t"/>
              <a:pathLst>
                <a:path extrusionOk="0" h="7527" w="13967">
                  <a:moveTo>
                    <a:pt x="4656" y="2871"/>
                  </a:moveTo>
                  <a:lnTo>
                    <a:pt x="4656" y="3647"/>
                  </a:lnTo>
                  <a:lnTo>
                    <a:pt x="2327" y="3647"/>
                  </a:lnTo>
                  <a:lnTo>
                    <a:pt x="2327" y="2871"/>
                  </a:lnTo>
                  <a:close/>
                  <a:moveTo>
                    <a:pt x="9024" y="1097"/>
                  </a:moveTo>
                  <a:cubicBezTo>
                    <a:pt x="9636" y="1097"/>
                    <a:pt x="10237" y="1335"/>
                    <a:pt x="10687" y="1785"/>
                  </a:cubicBezTo>
                  <a:cubicBezTo>
                    <a:pt x="11359" y="2459"/>
                    <a:pt x="11560" y="3469"/>
                    <a:pt x="11196" y="4348"/>
                  </a:cubicBezTo>
                  <a:cubicBezTo>
                    <a:pt x="10833" y="5226"/>
                    <a:pt x="9976" y="5800"/>
                    <a:pt x="9024" y="5800"/>
                  </a:cubicBezTo>
                  <a:cubicBezTo>
                    <a:pt x="7726" y="5799"/>
                    <a:pt x="6673" y="4746"/>
                    <a:pt x="6672" y="3448"/>
                  </a:cubicBezTo>
                  <a:cubicBezTo>
                    <a:pt x="6672" y="2498"/>
                    <a:pt x="7246" y="1640"/>
                    <a:pt x="8123" y="1276"/>
                  </a:cubicBezTo>
                  <a:cubicBezTo>
                    <a:pt x="8415" y="1155"/>
                    <a:pt x="8721" y="1097"/>
                    <a:pt x="9024" y="1097"/>
                  </a:cubicBezTo>
                  <a:close/>
                  <a:moveTo>
                    <a:pt x="9156" y="0"/>
                  </a:moveTo>
                  <a:cubicBezTo>
                    <a:pt x="8334" y="0"/>
                    <a:pt x="7511" y="311"/>
                    <a:pt x="6878" y="932"/>
                  </a:cubicBezTo>
                  <a:lnTo>
                    <a:pt x="0" y="932"/>
                  </a:lnTo>
                  <a:lnTo>
                    <a:pt x="0" y="5586"/>
                  </a:lnTo>
                  <a:lnTo>
                    <a:pt x="775" y="5586"/>
                  </a:lnTo>
                  <a:lnTo>
                    <a:pt x="775" y="7527"/>
                  </a:lnTo>
                  <a:lnTo>
                    <a:pt x="3103" y="7527"/>
                  </a:lnTo>
                  <a:lnTo>
                    <a:pt x="3103" y="5586"/>
                  </a:lnTo>
                  <a:lnTo>
                    <a:pt x="6722" y="5586"/>
                  </a:lnTo>
                  <a:cubicBezTo>
                    <a:pt x="6722" y="5586"/>
                    <a:pt x="8129" y="6740"/>
                    <a:pt x="9024" y="6740"/>
                  </a:cubicBezTo>
                  <a:cubicBezTo>
                    <a:pt x="9529" y="6740"/>
                    <a:pt x="10007" y="6626"/>
                    <a:pt x="10474" y="6422"/>
                  </a:cubicBezTo>
                  <a:lnTo>
                    <a:pt x="10474" y="7527"/>
                  </a:lnTo>
                  <a:lnTo>
                    <a:pt x="12802" y="7527"/>
                  </a:lnTo>
                  <a:lnTo>
                    <a:pt x="12802" y="5586"/>
                  </a:lnTo>
                  <a:lnTo>
                    <a:pt x="13966" y="5586"/>
                  </a:lnTo>
                  <a:lnTo>
                    <a:pt x="13966" y="932"/>
                  </a:lnTo>
                  <a:lnTo>
                    <a:pt x="11434" y="932"/>
                  </a:lnTo>
                  <a:cubicBezTo>
                    <a:pt x="10802" y="311"/>
                    <a:pt x="9979" y="0"/>
                    <a:pt x="9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0"/>
            <p:cNvSpPr/>
            <p:nvPr/>
          </p:nvSpPr>
          <p:spPr>
            <a:xfrm>
              <a:off x="5709300" y="2811225"/>
              <a:ext cx="73375" cy="70575"/>
            </a:xfrm>
            <a:custGeom>
              <a:rect b="b" l="l" r="r" t="t"/>
              <a:pathLst>
                <a:path extrusionOk="0" h="2823" w="2935">
                  <a:moveTo>
                    <a:pt x="1524" y="0"/>
                  </a:moveTo>
                  <a:cubicBezTo>
                    <a:pt x="1157" y="0"/>
                    <a:pt x="796" y="144"/>
                    <a:pt x="525" y="414"/>
                  </a:cubicBezTo>
                  <a:cubicBezTo>
                    <a:pt x="122" y="817"/>
                    <a:pt x="1" y="1425"/>
                    <a:pt x="219" y="1951"/>
                  </a:cubicBezTo>
                  <a:cubicBezTo>
                    <a:pt x="439" y="2479"/>
                    <a:pt x="952" y="2823"/>
                    <a:pt x="1523" y="2823"/>
                  </a:cubicBezTo>
                  <a:cubicBezTo>
                    <a:pt x="2303" y="2821"/>
                    <a:pt x="2933" y="2191"/>
                    <a:pt x="2934" y="1412"/>
                  </a:cubicBezTo>
                  <a:cubicBezTo>
                    <a:pt x="2934" y="841"/>
                    <a:pt x="2590" y="326"/>
                    <a:pt x="2062" y="107"/>
                  </a:cubicBezTo>
                  <a:cubicBezTo>
                    <a:pt x="1888" y="35"/>
                    <a:pt x="1706" y="0"/>
                    <a:pt x="1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60"/>
          <p:cNvSpPr/>
          <p:nvPr/>
        </p:nvSpPr>
        <p:spPr>
          <a:xfrm>
            <a:off x="7319755" y="2739562"/>
            <a:ext cx="198804" cy="376682"/>
          </a:xfrm>
          <a:custGeom>
            <a:rect b="b" l="l" r="r" t="t"/>
            <a:pathLst>
              <a:path extrusionOk="0" h="13968" w="7372">
                <a:moveTo>
                  <a:pt x="3104" y="2717"/>
                </a:moveTo>
                <a:lnTo>
                  <a:pt x="3104" y="3881"/>
                </a:lnTo>
                <a:lnTo>
                  <a:pt x="1940" y="3881"/>
                </a:lnTo>
                <a:lnTo>
                  <a:pt x="1940" y="2717"/>
                </a:lnTo>
                <a:close/>
                <a:moveTo>
                  <a:pt x="5431" y="2717"/>
                </a:moveTo>
                <a:lnTo>
                  <a:pt x="5431" y="3881"/>
                </a:lnTo>
                <a:lnTo>
                  <a:pt x="4267" y="3881"/>
                </a:lnTo>
                <a:lnTo>
                  <a:pt x="4267" y="2717"/>
                </a:lnTo>
                <a:close/>
                <a:moveTo>
                  <a:pt x="3104" y="5432"/>
                </a:moveTo>
                <a:lnTo>
                  <a:pt x="3104" y="6596"/>
                </a:lnTo>
                <a:lnTo>
                  <a:pt x="1940" y="6596"/>
                </a:lnTo>
                <a:lnTo>
                  <a:pt x="1940" y="5432"/>
                </a:lnTo>
                <a:close/>
                <a:moveTo>
                  <a:pt x="5431" y="5432"/>
                </a:moveTo>
                <a:lnTo>
                  <a:pt x="5431" y="6596"/>
                </a:lnTo>
                <a:lnTo>
                  <a:pt x="4267" y="6596"/>
                </a:lnTo>
                <a:lnTo>
                  <a:pt x="4267" y="5432"/>
                </a:lnTo>
                <a:close/>
                <a:moveTo>
                  <a:pt x="3697" y="7646"/>
                </a:moveTo>
                <a:cubicBezTo>
                  <a:pt x="3697" y="7646"/>
                  <a:pt x="3698" y="7646"/>
                  <a:pt x="3699" y="7646"/>
                </a:cubicBezTo>
                <a:cubicBezTo>
                  <a:pt x="4429" y="7646"/>
                  <a:pt x="5089" y="8086"/>
                  <a:pt x="5368" y="8761"/>
                </a:cubicBezTo>
                <a:cubicBezTo>
                  <a:pt x="5647" y="9436"/>
                  <a:pt x="5492" y="10213"/>
                  <a:pt x="4976" y="10729"/>
                </a:cubicBezTo>
                <a:cubicBezTo>
                  <a:pt x="4631" y="11075"/>
                  <a:pt x="4169" y="11259"/>
                  <a:pt x="3699" y="11259"/>
                </a:cubicBezTo>
                <a:cubicBezTo>
                  <a:pt x="3466" y="11259"/>
                  <a:pt x="3231" y="11214"/>
                  <a:pt x="3008" y="11121"/>
                </a:cubicBezTo>
                <a:cubicBezTo>
                  <a:pt x="2333" y="10842"/>
                  <a:pt x="1892" y="10182"/>
                  <a:pt x="1892" y="9452"/>
                </a:cubicBezTo>
                <a:cubicBezTo>
                  <a:pt x="1892" y="8455"/>
                  <a:pt x="2700" y="7646"/>
                  <a:pt x="3697" y="7646"/>
                </a:cubicBezTo>
                <a:close/>
                <a:moveTo>
                  <a:pt x="1" y="0"/>
                </a:moveTo>
                <a:lnTo>
                  <a:pt x="1" y="13968"/>
                </a:lnTo>
                <a:lnTo>
                  <a:pt x="7372" y="13968"/>
                </a:lnTo>
                <a:lnTo>
                  <a:pt x="7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0"/>
          <p:cNvSpPr/>
          <p:nvPr/>
        </p:nvSpPr>
        <p:spPr>
          <a:xfrm>
            <a:off x="720000" y="3374301"/>
            <a:ext cx="376682" cy="303411"/>
          </a:xfrm>
          <a:custGeom>
            <a:rect b="b" l="l" r="r" t="t"/>
            <a:pathLst>
              <a:path extrusionOk="0" h="11251" w="13968">
                <a:moveTo>
                  <a:pt x="3104" y="1939"/>
                </a:moveTo>
                <a:lnTo>
                  <a:pt x="3104" y="3103"/>
                </a:lnTo>
                <a:lnTo>
                  <a:pt x="1940" y="3103"/>
                </a:lnTo>
                <a:lnTo>
                  <a:pt x="1940" y="1939"/>
                </a:lnTo>
                <a:close/>
                <a:moveTo>
                  <a:pt x="12026" y="1939"/>
                </a:moveTo>
                <a:lnTo>
                  <a:pt x="12026" y="3103"/>
                </a:lnTo>
                <a:lnTo>
                  <a:pt x="10863" y="3103"/>
                </a:lnTo>
                <a:lnTo>
                  <a:pt x="10863" y="1939"/>
                </a:lnTo>
                <a:close/>
                <a:moveTo>
                  <a:pt x="3104" y="3879"/>
                </a:moveTo>
                <a:lnTo>
                  <a:pt x="3104" y="5043"/>
                </a:lnTo>
                <a:lnTo>
                  <a:pt x="1940" y="5043"/>
                </a:lnTo>
                <a:lnTo>
                  <a:pt x="1940" y="3879"/>
                </a:lnTo>
                <a:close/>
                <a:moveTo>
                  <a:pt x="12027" y="3879"/>
                </a:moveTo>
                <a:lnTo>
                  <a:pt x="12027" y="5043"/>
                </a:lnTo>
                <a:lnTo>
                  <a:pt x="10863" y="5043"/>
                </a:lnTo>
                <a:lnTo>
                  <a:pt x="10863" y="3879"/>
                </a:lnTo>
                <a:close/>
                <a:moveTo>
                  <a:pt x="3104" y="5818"/>
                </a:moveTo>
                <a:lnTo>
                  <a:pt x="3104" y="6982"/>
                </a:lnTo>
                <a:lnTo>
                  <a:pt x="1940" y="6982"/>
                </a:lnTo>
                <a:lnTo>
                  <a:pt x="1940" y="5818"/>
                </a:lnTo>
                <a:close/>
                <a:moveTo>
                  <a:pt x="12026" y="5818"/>
                </a:moveTo>
                <a:lnTo>
                  <a:pt x="12026" y="6982"/>
                </a:lnTo>
                <a:lnTo>
                  <a:pt x="10863" y="6982"/>
                </a:lnTo>
                <a:lnTo>
                  <a:pt x="10863" y="5818"/>
                </a:lnTo>
                <a:close/>
                <a:moveTo>
                  <a:pt x="9699" y="3219"/>
                </a:moveTo>
                <a:lnTo>
                  <a:pt x="9699" y="7653"/>
                </a:lnTo>
                <a:lnTo>
                  <a:pt x="7759" y="6544"/>
                </a:lnTo>
                <a:lnTo>
                  <a:pt x="7759" y="7699"/>
                </a:lnTo>
                <a:lnTo>
                  <a:pt x="4203" y="5481"/>
                </a:lnTo>
                <a:lnTo>
                  <a:pt x="7759" y="3265"/>
                </a:lnTo>
                <a:lnTo>
                  <a:pt x="7759" y="4328"/>
                </a:lnTo>
                <a:lnTo>
                  <a:pt x="9699" y="3219"/>
                </a:lnTo>
                <a:close/>
                <a:moveTo>
                  <a:pt x="3104" y="7759"/>
                </a:moveTo>
                <a:lnTo>
                  <a:pt x="3104" y="8923"/>
                </a:lnTo>
                <a:lnTo>
                  <a:pt x="1940" y="8923"/>
                </a:lnTo>
                <a:lnTo>
                  <a:pt x="1940" y="7759"/>
                </a:lnTo>
                <a:close/>
                <a:moveTo>
                  <a:pt x="12026" y="7759"/>
                </a:moveTo>
                <a:lnTo>
                  <a:pt x="12026" y="8923"/>
                </a:lnTo>
                <a:lnTo>
                  <a:pt x="10863" y="8923"/>
                </a:lnTo>
                <a:lnTo>
                  <a:pt x="10863" y="7759"/>
                </a:lnTo>
                <a:close/>
                <a:moveTo>
                  <a:pt x="0" y="0"/>
                </a:moveTo>
                <a:lnTo>
                  <a:pt x="0" y="11251"/>
                </a:lnTo>
                <a:lnTo>
                  <a:pt x="13968" y="11251"/>
                </a:lnTo>
                <a:lnTo>
                  <a:pt x="139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p:nvPr/>
        </p:nvSpPr>
        <p:spPr>
          <a:xfrm>
            <a:off x="1540132" y="3374301"/>
            <a:ext cx="366192" cy="303411"/>
          </a:xfrm>
          <a:custGeom>
            <a:rect b="b" l="l" r="r" t="t"/>
            <a:pathLst>
              <a:path extrusionOk="0" h="11251" w="13579">
                <a:moveTo>
                  <a:pt x="5431" y="2254"/>
                </a:moveTo>
                <a:lnTo>
                  <a:pt x="9445" y="4547"/>
                </a:lnTo>
                <a:lnTo>
                  <a:pt x="5431" y="6841"/>
                </a:lnTo>
                <a:lnTo>
                  <a:pt x="5431" y="2254"/>
                </a:lnTo>
                <a:close/>
                <a:moveTo>
                  <a:pt x="0" y="0"/>
                </a:moveTo>
                <a:lnTo>
                  <a:pt x="0" y="9310"/>
                </a:lnTo>
                <a:lnTo>
                  <a:pt x="5431" y="9310"/>
                </a:lnTo>
                <a:lnTo>
                  <a:pt x="5431" y="10474"/>
                </a:lnTo>
                <a:lnTo>
                  <a:pt x="3103" y="10474"/>
                </a:lnTo>
                <a:lnTo>
                  <a:pt x="3103" y="11251"/>
                </a:lnTo>
                <a:lnTo>
                  <a:pt x="10475" y="11251"/>
                </a:lnTo>
                <a:lnTo>
                  <a:pt x="10475" y="10474"/>
                </a:lnTo>
                <a:lnTo>
                  <a:pt x="8147" y="10474"/>
                </a:lnTo>
                <a:lnTo>
                  <a:pt x="8147" y="9310"/>
                </a:lnTo>
                <a:lnTo>
                  <a:pt x="13579" y="9310"/>
                </a:lnTo>
                <a:lnTo>
                  <a:pt x="13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60"/>
          <p:cNvGrpSpPr/>
          <p:nvPr/>
        </p:nvGrpSpPr>
        <p:grpSpPr>
          <a:xfrm>
            <a:off x="2349682" y="3374424"/>
            <a:ext cx="376709" cy="303411"/>
            <a:chOff x="1748900" y="3268250"/>
            <a:chExt cx="349225" cy="281275"/>
          </a:xfrm>
        </p:grpSpPr>
        <p:sp>
          <p:nvSpPr>
            <p:cNvPr id="972" name="Google Shape;972;p60"/>
            <p:cNvSpPr/>
            <p:nvPr/>
          </p:nvSpPr>
          <p:spPr>
            <a:xfrm>
              <a:off x="1748900" y="3268250"/>
              <a:ext cx="349225" cy="281275"/>
            </a:xfrm>
            <a:custGeom>
              <a:rect b="b" l="l" r="r" t="t"/>
              <a:pathLst>
                <a:path extrusionOk="0" h="11251" w="13969">
                  <a:moveTo>
                    <a:pt x="13192" y="1164"/>
                  </a:moveTo>
                  <a:lnTo>
                    <a:pt x="13192" y="7759"/>
                  </a:lnTo>
                  <a:lnTo>
                    <a:pt x="1165" y="7759"/>
                  </a:lnTo>
                  <a:lnTo>
                    <a:pt x="1165" y="1164"/>
                  </a:lnTo>
                  <a:close/>
                  <a:moveTo>
                    <a:pt x="1" y="0"/>
                  </a:moveTo>
                  <a:lnTo>
                    <a:pt x="1" y="9310"/>
                  </a:lnTo>
                  <a:lnTo>
                    <a:pt x="5433" y="9310"/>
                  </a:lnTo>
                  <a:lnTo>
                    <a:pt x="5433" y="10474"/>
                  </a:lnTo>
                  <a:lnTo>
                    <a:pt x="3493" y="10474"/>
                  </a:lnTo>
                  <a:lnTo>
                    <a:pt x="3493" y="11251"/>
                  </a:lnTo>
                  <a:lnTo>
                    <a:pt x="10477" y="11251"/>
                  </a:lnTo>
                  <a:lnTo>
                    <a:pt x="10477" y="10474"/>
                  </a:lnTo>
                  <a:lnTo>
                    <a:pt x="8538" y="10474"/>
                  </a:lnTo>
                  <a:lnTo>
                    <a:pt x="8538" y="9310"/>
                  </a:lnTo>
                  <a:lnTo>
                    <a:pt x="13968" y="9310"/>
                  </a:lnTo>
                  <a:lnTo>
                    <a:pt x="139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0"/>
            <p:cNvSpPr/>
            <p:nvPr/>
          </p:nvSpPr>
          <p:spPr>
            <a:xfrm>
              <a:off x="1816550" y="3316675"/>
              <a:ext cx="85975" cy="121950"/>
            </a:xfrm>
            <a:custGeom>
              <a:rect b="b" l="l" r="r" t="t"/>
              <a:pathLst>
                <a:path extrusionOk="0" h="4878" w="3439">
                  <a:moveTo>
                    <a:pt x="1786" y="0"/>
                  </a:moveTo>
                  <a:cubicBezTo>
                    <a:pt x="1776" y="0"/>
                    <a:pt x="1766" y="0"/>
                    <a:pt x="1756" y="1"/>
                  </a:cubicBezTo>
                  <a:cubicBezTo>
                    <a:pt x="1748" y="0"/>
                    <a:pt x="1741" y="0"/>
                    <a:pt x="1733" y="0"/>
                  </a:cubicBezTo>
                  <a:cubicBezTo>
                    <a:pt x="1564" y="0"/>
                    <a:pt x="1396" y="16"/>
                    <a:pt x="1229" y="47"/>
                  </a:cubicBezTo>
                  <a:cubicBezTo>
                    <a:pt x="1066" y="76"/>
                    <a:pt x="905" y="121"/>
                    <a:pt x="751" y="178"/>
                  </a:cubicBezTo>
                  <a:cubicBezTo>
                    <a:pt x="609" y="230"/>
                    <a:pt x="476" y="300"/>
                    <a:pt x="353" y="384"/>
                  </a:cubicBezTo>
                  <a:cubicBezTo>
                    <a:pt x="245" y="456"/>
                    <a:pt x="149" y="546"/>
                    <a:pt x="70" y="647"/>
                  </a:cubicBezTo>
                  <a:lnTo>
                    <a:pt x="751" y="1431"/>
                  </a:lnTo>
                  <a:cubicBezTo>
                    <a:pt x="846" y="1276"/>
                    <a:pt x="976" y="1147"/>
                    <a:pt x="1131" y="1056"/>
                  </a:cubicBezTo>
                  <a:cubicBezTo>
                    <a:pt x="1280" y="970"/>
                    <a:pt x="1448" y="924"/>
                    <a:pt x="1619" y="924"/>
                  </a:cubicBezTo>
                  <a:cubicBezTo>
                    <a:pt x="1624" y="924"/>
                    <a:pt x="1629" y="924"/>
                    <a:pt x="1634" y="924"/>
                  </a:cubicBezTo>
                  <a:cubicBezTo>
                    <a:pt x="1805" y="924"/>
                    <a:pt x="1942" y="962"/>
                    <a:pt x="2046" y="1039"/>
                  </a:cubicBezTo>
                  <a:cubicBezTo>
                    <a:pt x="2149" y="1115"/>
                    <a:pt x="2201" y="1228"/>
                    <a:pt x="2201" y="1376"/>
                  </a:cubicBezTo>
                  <a:cubicBezTo>
                    <a:pt x="2201" y="1548"/>
                    <a:pt x="2130" y="1685"/>
                    <a:pt x="1988" y="1788"/>
                  </a:cubicBezTo>
                  <a:cubicBezTo>
                    <a:pt x="1845" y="1892"/>
                    <a:pt x="1649" y="1942"/>
                    <a:pt x="1397" y="1942"/>
                  </a:cubicBezTo>
                  <a:lnTo>
                    <a:pt x="1174" y="1942"/>
                  </a:lnTo>
                  <a:lnTo>
                    <a:pt x="1174" y="2719"/>
                  </a:lnTo>
                  <a:lnTo>
                    <a:pt x="1377" y="2719"/>
                  </a:lnTo>
                  <a:cubicBezTo>
                    <a:pt x="1701" y="2719"/>
                    <a:pt x="1938" y="2771"/>
                    <a:pt x="2088" y="2874"/>
                  </a:cubicBezTo>
                  <a:cubicBezTo>
                    <a:pt x="2240" y="2978"/>
                    <a:pt x="2315" y="3131"/>
                    <a:pt x="2315" y="3333"/>
                  </a:cubicBezTo>
                  <a:cubicBezTo>
                    <a:pt x="2315" y="3706"/>
                    <a:pt x="2061" y="3893"/>
                    <a:pt x="1553" y="3893"/>
                  </a:cubicBezTo>
                  <a:cubicBezTo>
                    <a:pt x="1336" y="3893"/>
                    <a:pt x="1151" y="3861"/>
                    <a:pt x="996" y="3796"/>
                  </a:cubicBezTo>
                  <a:cubicBezTo>
                    <a:pt x="839" y="3730"/>
                    <a:pt x="697" y="3631"/>
                    <a:pt x="580" y="3508"/>
                  </a:cubicBezTo>
                  <a:lnTo>
                    <a:pt x="0" y="4278"/>
                  </a:lnTo>
                  <a:cubicBezTo>
                    <a:pt x="386" y="4678"/>
                    <a:pt x="923" y="4878"/>
                    <a:pt x="1605" y="4878"/>
                  </a:cubicBezTo>
                  <a:cubicBezTo>
                    <a:pt x="1884" y="4878"/>
                    <a:pt x="2137" y="4846"/>
                    <a:pt x="2361" y="4781"/>
                  </a:cubicBezTo>
                  <a:cubicBezTo>
                    <a:pt x="2587" y="4714"/>
                    <a:pt x="2779" y="4623"/>
                    <a:pt x="2938" y="4503"/>
                  </a:cubicBezTo>
                  <a:cubicBezTo>
                    <a:pt x="3093" y="4390"/>
                    <a:pt x="3219" y="4243"/>
                    <a:pt x="3306" y="4072"/>
                  </a:cubicBezTo>
                  <a:lnTo>
                    <a:pt x="3307" y="4071"/>
                  </a:lnTo>
                  <a:cubicBezTo>
                    <a:pt x="3395" y="3894"/>
                    <a:pt x="3439" y="3698"/>
                    <a:pt x="3436" y="3501"/>
                  </a:cubicBezTo>
                  <a:cubicBezTo>
                    <a:pt x="3437" y="3351"/>
                    <a:pt x="3414" y="3202"/>
                    <a:pt x="3368" y="3059"/>
                  </a:cubicBezTo>
                  <a:cubicBezTo>
                    <a:pt x="3326" y="2927"/>
                    <a:pt x="3261" y="2804"/>
                    <a:pt x="3175" y="2694"/>
                  </a:cubicBezTo>
                  <a:cubicBezTo>
                    <a:pt x="3093" y="2589"/>
                    <a:pt x="2990" y="2500"/>
                    <a:pt x="2875" y="2431"/>
                  </a:cubicBezTo>
                  <a:cubicBezTo>
                    <a:pt x="2756" y="2362"/>
                    <a:pt x="2626" y="2313"/>
                    <a:pt x="2492" y="2287"/>
                  </a:cubicBezTo>
                  <a:cubicBezTo>
                    <a:pt x="2614" y="2265"/>
                    <a:pt x="2732" y="2221"/>
                    <a:pt x="2839" y="2155"/>
                  </a:cubicBezTo>
                  <a:cubicBezTo>
                    <a:pt x="2944" y="2090"/>
                    <a:pt x="3037" y="2007"/>
                    <a:pt x="3112" y="1909"/>
                  </a:cubicBezTo>
                  <a:cubicBezTo>
                    <a:pt x="3188" y="1809"/>
                    <a:pt x="3249" y="1698"/>
                    <a:pt x="3291" y="1578"/>
                  </a:cubicBezTo>
                  <a:cubicBezTo>
                    <a:pt x="3333" y="1455"/>
                    <a:pt x="3355" y="1325"/>
                    <a:pt x="3355" y="1193"/>
                  </a:cubicBezTo>
                  <a:cubicBezTo>
                    <a:pt x="3356" y="1024"/>
                    <a:pt x="3317" y="857"/>
                    <a:pt x="3239" y="705"/>
                  </a:cubicBezTo>
                  <a:cubicBezTo>
                    <a:pt x="3161" y="556"/>
                    <a:pt x="3051" y="427"/>
                    <a:pt x="2915" y="327"/>
                  </a:cubicBezTo>
                  <a:cubicBezTo>
                    <a:pt x="2763" y="215"/>
                    <a:pt x="2593" y="132"/>
                    <a:pt x="2409" y="84"/>
                  </a:cubicBezTo>
                  <a:cubicBezTo>
                    <a:pt x="2206" y="29"/>
                    <a:pt x="1997" y="0"/>
                    <a:pt x="1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0"/>
            <p:cNvSpPr/>
            <p:nvPr/>
          </p:nvSpPr>
          <p:spPr>
            <a:xfrm>
              <a:off x="1923500" y="3326425"/>
              <a:ext cx="101575" cy="116425"/>
            </a:xfrm>
            <a:custGeom>
              <a:rect b="b" l="l" r="r" t="t"/>
              <a:pathLst>
                <a:path extrusionOk="0" h="4657" w="4063">
                  <a:moveTo>
                    <a:pt x="1838" y="776"/>
                  </a:moveTo>
                  <a:cubicBezTo>
                    <a:pt x="2004" y="776"/>
                    <a:pt x="2170" y="809"/>
                    <a:pt x="2324" y="873"/>
                  </a:cubicBezTo>
                  <a:cubicBezTo>
                    <a:pt x="2472" y="935"/>
                    <a:pt x="2600" y="1029"/>
                    <a:pt x="2705" y="1149"/>
                  </a:cubicBezTo>
                  <a:cubicBezTo>
                    <a:pt x="2810" y="1275"/>
                    <a:pt x="2890" y="1421"/>
                    <a:pt x="2939" y="1577"/>
                  </a:cubicBezTo>
                  <a:cubicBezTo>
                    <a:pt x="2995" y="1756"/>
                    <a:pt x="3021" y="1941"/>
                    <a:pt x="3020" y="2128"/>
                  </a:cubicBezTo>
                  <a:cubicBezTo>
                    <a:pt x="3021" y="2311"/>
                    <a:pt x="2995" y="2495"/>
                    <a:pt x="2939" y="2672"/>
                  </a:cubicBezTo>
                  <a:cubicBezTo>
                    <a:pt x="2890" y="2829"/>
                    <a:pt x="2812" y="2975"/>
                    <a:pt x="2707" y="3102"/>
                  </a:cubicBezTo>
                  <a:cubicBezTo>
                    <a:pt x="2606" y="3225"/>
                    <a:pt x="2478" y="3324"/>
                    <a:pt x="2332" y="3389"/>
                  </a:cubicBezTo>
                  <a:cubicBezTo>
                    <a:pt x="2181" y="3458"/>
                    <a:pt x="2009" y="3493"/>
                    <a:pt x="1817" y="3493"/>
                  </a:cubicBezTo>
                  <a:lnTo>
                    <a:pt x="1166" y="3493"/>
                  </a:lnTo>
                  <a:lnTo>
                    <a:pt x="1166" y="776"/>
                  </a:lnTo>
                  <a:lnTo>
                    <a:pt x="1817" y="776"/>
                  </a:lnTo>
                  <a:cubicBezTo>
                    <a:pt x="1824" y="776"/>
                    <a:pt x="1831" y="776"/>
                    <a:pt x="1838" y="776"/>
                  </a:cubicBezTo>
                  <a:close/>
                  <a:moveTo>
                    <a:pt x="1" y="1"/>
                  </a:moveTo>
                  <a:lnTo>
                    <a:pt x="1" y="4657"/>
                  </a:lnTo>
                  <a:lnTo>
                    <a:pt x="1739" y="4657"/>
                  </a:lnTo>
                  <a:cubicBezTo>
                    <a:pt x="2089" y="4657"/>
                    <a:pt x="2407" y="4600"/>
                    <a:pt x="2693" y="4489"/>
                  </a:cubicBezTo>
                  <a:lnTo>
                    <a:pt x="2694" y="4489"/>
                  </a:lnTo>
                  <a:cubicBezTo>
                    <a:pt x="2969" y="4385"/>
                    <a:pt x="3219" y="4224"/>
                    <a:pt x="3428" y="4016"/>
                  </a:cubicBezTo>
                  <a:cubicBezTo>
                    <a:pt x="3634" y="3808"/>
                    <a:pt x="3795" y="3558"/>
                    <a:pt x="3897" y="3282"/>
                  </a:cubicBezTo>
                  <a:cubicBezTo>
                    <a:pt x="4006" y="2995"/>
                    <a:pt x="4061" y="2676"/>
                    <a:pt x="4061" y="2322"/>
                  </a:cubicBezTo>
                  <a:cubicBezTo>
                    <a:pt x="4062" y="2015"/>
                    <a:pt x="4013" y="1710"/>
                    <a:pt x="3913" y="1421"/>
                  </a:cubicBezTo>
                  <a:cubicBezTo>
                    <a:pt x="3819" y="1146"/>
                    <a:pt x="3670" y="894"/>
                    <a:pt x="3474" y="682"/>
                  </a:cubicBezTo>
                  <a:cubicBezTo>
                    <a:pt x="3280" y="472"/>
                    <a:pt x="3039" y="306"/>
                    <a:pt x="2749" y="185"/>
                  </a:cubicBezTo>
                  <a:cubicBezTo>
                    <a:pt x="2460" y="62"/>
                    <a:pt x="2125" y="1"/>
                    <a:pt x="1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0"/>
          <p:cNvGrpSpPr/>
          <p:nvPr/>
        </p:nvGrpSpPr>
        <p:grpSpPr>
          <a:xfrm>
            <a:off x="3157440" y="3374424"/>
            <a:ext cx="376655" cy="303411"/>
            <a:chOff x="2497725" y="3268250"/>
            <a:chExt cx="349175" cy="281275"/>
          </a:xfrm>
        </p:grpSpPr>
        <p:sp>
          <p:nvSpPr>
            <p:cNvPr id="976" name="Google Shape;976;p60"/>
            <p:cNvSpPr/>
            <p:nvPr/>
          </p:nvSpPr>
          <p:spPr>
            <a:xfrm>
              <a:off x="2497725" y="3268250"/>
              <a:ext cx="349175" cy="281275"/>
            </a:xfrm>
            <a:custGeom>
              <a:rect b="b" l="l" r="r" t="t"/>
              <a:pathLst>
                <a:path extrusionOk="0" h="11251" w="13967">
                  <a:moveTo>
                    <a:pt x="13191" y="1164"/>
                  </a:moveTo>
                  <a:lnTo>
                    <a:pt x="13191" y="7759"/>
                  </a:lnTo>
                  <a:lnTo>
                    <a:pt x="1164" y="7759"/>
                  </a:lnTo>
                  <a:lnTo>
                    <a:pt x="1164" y="1164"/>
                  </a:lnTo>
                  <a:close/>
                  <a:moveTo>
                    <a:pt x="0" y="0"/>
                  </a:moveTo>
                  <a:lnTo>
                    <a:pt x="0" y="9310"/>
                  </a:lnTo>
                  <a:lnTo>
                    <a:pt x="5431" y="9310"/>
                  </a:lnTo>
                  <a:lnTo>
                    <a:pt x="5431" y="10474"/>
                  </a:lnTo>
                  <a:lnTo>
                    <a:pt x="3492" y="10474"/>
                  </a:lnTo>
                  <a:lnTo>
                    <a:pt x="3492" y="11251"/>
                  </a:lnTo>
                  <a:lnTo>
                    <a:pt x="10476" y="11251"/>
                  </a:lnTo>
                  <a:lnTo>
                    <a:pt x="10476" y="10474"/>
                  </a:lnTo>
                  <a:lnTo>
                    <a:pt x="8535" y="10474"/>
                  </a:lnTo>
                  <a:lnTo>
                    <a:pt x="8535" y="9310"/>
                  </a:lnTo>
                  <a:lnTo>
                    <a:pt x="13966" y="9310"/>
                  </a:lnTo>
                  <a:lnTo>
                    <a:pt x="139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0"/>
            <p:cNvSpPr/>
            <p:nvPr/>
          </p:nvSpPr>
          <p:spPr>
            <a:xfrm>
              <a:off x="2691675" y="3326425"/>
              <a:ext cx="101525" cy="116425"/>
            </a:xfrm>
            <a:custGeom>
              <a:rect b="b" l="l" r="r" t="t"/>
              <a:pathLst>
                <a:path extrusionOk="0" h="4657" w="4061">
                  <a:moveTo>
                    <a:pt x="1449" y="776"/>
                  </a:moveTo>
                  <a:cubicBezTo>
                    <a:pt x="1615" y="776"/>
                    <a:pt x="1781" y="809"/>
                    <a:pt x="1935" y="873"/>
                  </a:cubicBezTo>
                  <a:cubicBezTo>
                    <a:pt x="2081" y="935"/>
                    <a:pt x="2212" y="1029"/>
                    <a:pt x="2316" y="1149"/>
                  </a:cubicBezTo>
                  <a:cubicBezTo>
                    <a:pt x="2421" y="1275"/>
                    <a:pt x="2501" y="1421"/>
                    <a:pt x="2550" y="1577"/>
                  </a:cubicBezTo>
                  <a:cubicBezTo>
                    <a:pt x="2605" y="1756"/>
                    <a:pt x="2632" y="1941"/>
                    <a:pt x="2631" y="2128"/>
                  </a:cubicBezTo>
                  <a:cubicBezTo>
                    <a:pt x="2632" y="2311"/>
                    <a:pt x="2605" y="2495"/>
                    <a:pt x="2550" y="2672"/>
                  </a:cubicBezTo>
                  <a:cubicBezTo>
                    <a:pt x="2501" y="2829"/>
                    <a:pt x="2423" y="2975"/>
                    <a:pt x="2319" y="3102"/>
                  </a:cubicBezTo>
                  <a:cubicBezTo>
                    <a:pt x="2216" y="3225"/>
                    <a:pt x="2087" y="3324"/>
                    <a:pt x="1941" y="3389"/>
                  </a:cubicBezTo>
                  <a:cubicBezTo>
                    <a:pt x="1791" y="3458"/>
                    <a:pt x="1620" y="3493"/>
                    <a:pt x="1426" y="3493"/>
                  </a:cubicBezTo>
                  <a:lnTo>
                    <a:pt x="776" y="3493"/>
                  </a:lnTo>
                  <a:lnTo>
                    <a:pt x="777" y="776"/>
                  </a:lnTo>
                  <a:lnTo>
                    <a:pt x="1428" y="776"/>
                  </a:lnTo>
                  <a:cubicBezTo>
                    <a:pt x="1435" y="776"/>
                    <a:pt x="1442" y="776"/>
                    <a:pt x="1449" y="776"/>
                  </a:cubicBezTo>
                  <a:close/>
                  <a:moveTo>
                    <a:pt x="1" y="1"/>
                  </a:moveTo>
                  <a:lnTo>
                    <a:pt x="1" y="4657"/>
                  </a:lnTo>
                  <a:lnTo>
                    <a:pt x="1739" y="4657"/>
                  </a:lnTo>
                  <a:cubicBezTo>
                    <a:pt x="2087" y="4657"/>
                    <a:pt x="2405" y="4600"/>
                    <a:pt x="2693" y="4489"/>
                  </a:cubicBezTo>
                  <a:cubicBezTo>
                    <a:pt x="2968" y="4385"/>
                    <a:pt x="3218" y="4224"/>
                    <a:pt x="3426" y="4016"/>
                  </a:cubicBezTo>
                  <a:cubicBezTo>
                    <a:pt x="3633" y="3808"/>
                    <a:pt x="3793" y="3558"/>
                    <a:pt x="3896" y="3282"/>
                  </a:cubicBezTo>
                  <a:cubicBezTo>
                    <a:pt x="4005" y="2995"/>
                    <a:pt x="4059" y="2676"/>
                    <a:pt x="4059" y="2322"/>
                  </a:cubicBezTo>
                  <a:cubicBezTo>
                    <a:pt x="4061" y="2015"/>
                    <a:pt x="4012" y="1710"/>
                    <a:pt x="3912" y="1421"/>
                  </a:cubicBezTo>
                  <a:cubicBezTo>
                    <a:pt x="3818" y="1146"/>
                    <a:pt x="3669" y="894"/>
                    <a:pt x="3472" y="682"/>
                  </a:cubicBezTo>
                  <a:cubicBezTo>
                    <a:pt x="3279" y="472"/>
                    <a:pt x="3037" y="306"/>
                    <a:pt x="2748" y="185"/>
                  </a:cubicBezTo>
                  <a:cubicBezTo>
                    <a:pt x="2459" y="62"/>
                    <a:pt x="2123" y="1"/>
                    <a:pt x="1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0"/>
            <p:cNvSpPr/>
            <p:nvPr/>
          </p:nvSpPr>
          <p:spPr>
            <a:xfrm>
              <a:off x="2565600" y="3326425"/>
              <a:ext cx="97000" cy="116400"/>
            </a:xfrm>
            <a:custGeom>
              <a:rect b="b" l="l" r="r" t="t"/>
              <a:pathLst>
                <a:path extrusionOk="0" h="4656" w="3880">
                  <a:moveTo>
                    <a:pt x="0" y="1"/>
                  </a:moveTo>
                  <a:lnTo>
                    <a:pt x="0" y="4655"/>
                  </a:lnTo>
                  <a:lnTo>
                    <a:pt x="1163" y="4655"/>
                  </a:lnTo>
                  <a:lnTo>
                    <a:pt x="1164" y="2716"/>
                  </a:lnTo>
                  <a:lnTo>
                    <a:pt x="2716" y="2716"/>
                  </a:lnTo>
                  <a:lnTo>
                    <a:pt x="2716" y="4655"/>
                  </a:lnTo>
                  <a:lnTo>
                    <a:pt x="3880" y="4655"/>
                  </a:lnTo>
                  <a:lnTo>
                    <a:pt x="3880" y="1"/>
                  </a:lnTo>
                  <a:lnTo>
                    <a:pt x="2716" y="1"/>
                  </a:lnTo>
                  <a:lnTo>
                    <a:pt x="2716" y="1940"/>
                  </a:lnTo>
                  <a:lnTo>
                    <a:pt x="1164" y="1940"/>
                  </a:lnTo>
                  <a:lnTo>
                    <a:pt x="1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60"/>
          <p:cNvSpPr/>
          <p:nvPr/>
        </p:nvSpPr>
        <p:spPr>
          <a:xfrm>
            <a:off x="3999855" y="3369069"/>
            <a:ext cx="324365" cy="313875"/>
          </a:xfrm>
          <a:custGeom>
            <a:rect b="b" l="l" r="r" t="t"/>
            <a:pathLst>
              <a:path extrusionOk="0" h="11639" w="12028">
                <a:moveTo>
                  <a:pt x="4656" y="2363"/>
                </a:moveTo>
                <a:lnTo>
                  <a:pt x="8213" y="4394"/>
                </a:lnTo>
                <a:lnTo>
                  <a:pt x="4656" y="6427"/>
                </a:lnTo>
                <a:lnTo>
                  <a:pt x="4656" y="2363"/>
                </a:lnTo>
                <a:close/>
                <a:moveTo>
                  <a:pt x="0" y="0"/>
                </a:moveTo>
                <a:lnTo>
                  <a:pt x="0" y="8535"/>
                </a:lnTo>
                <a:lnTo>
                  <a:pt x="4734" y="8535"/>
                </a:lnTo>
                <a:lnTo>
                  <a:pt x="3204" y="11638"/>
                </a:lnTo>
                <a:lnTo>
                  <a:pt x="4178" y="11638"/>
                </a:lnTo>
                <a:lnTo>
                  <a:pt x="5820" y="8706"/>
                </a:lnTo>
                <a:lnTo>
                  <a:pt x="5820" y="11638"/>
                </a:lnTo>
                <a:lnTo>
                  <a:pt x="6597" y="11638"/>
                </a:lnTo>
                <a:lnTo>
                  <a:pt x="6597" y="8706"/>
                </a:lnTo>
                <a:lnTo>
                  <a:pt x="7993" y="11638"/>
                </a:lnTo>
                <a:lnTo>
                  <a:pt x="8966" y="11638"/>
                </a:lnTo>
                <a:lnTo>
                  <a:pt x="7438" y="8535"/>
                </a:lnTo>
                <a:lnTo>
                  <a:pt x="12027" y="8535"/>
                </a:lnTo>
                <a:lnTo>
                  <a:pt x="120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0"/>
          <p:cNvSpPr/>
          <p:nvPr/>
        </p:nvSpPr>
        <p:spPr>
          <a:xfrm>
            <a:off x="4817371" y="3332422"/>
            <a:ext cx="313875" cy="387145"/>
          </a:xfrm>
          <a:custGeom>
            <a:rect b="b" l="l" r="r" t="t"/>
            <a:pathLst>
              <a:path extrusionOk="0" h="14356" w="11639">
                <a:moveTo>
                  <a:pt x="6356" y="2140"/>
                </a:moveTo>
                <a:lnTo>
                  <a:pt x="6804" y="3050"/>
                </a:lnTo>
                <a:lnTo>
                  <a:pt x="7807" y="3196"/>
                </a:lnTo>
                <a:lnTo>
                  <a:pt x="7081" y="3903"/>
                </a:lnTo>
                <a:lnTo>
                  <a:pt x="7252" y="4902"/>
                </a:lnTo>
                <a:lnTo>
                  <a:pt x="6354" y="4430"/>
                </a:lnTo>
                <a:lnTo>
                  <a:pt x="5458" y="4902"/>
                </a:lnTo>
                <a:lnTo>
                  <a:pt x="5628" y="3903"/>
                </a:lnTo>
                <a:lnTo>
                  <a:pt x="4902" y="3196"/>
                </a:lnTo>
                <a:lnTo>
                  <a:pt x="5906" y="3050"/>
                </a:lnTo>
                <a:lnTo>
                  <a:pt x="6356" y="2140"/>
                </a:lnTo>
                <a:close/>
                <a:moveTo>
                  <a:pt x="9700" y="5820"/>
                </a:moveTo>
                <a:lnTo>
                  <a:pt x="9700" y="6984"/>
                </a:lnTo>
                <a:lnTo>
                  <a:pt x="3104" y="6984"/>
                </a:lnTo>
                <a:lnTo>
                  <a:pt x="3104" y="5820"/>
                </a:lnTo>
                <a:close/>
                <a:moveTo>
                  <a:pt x="9700" y="8148"/>
                </a:moveTo>
                <a:lnTo>
                  <a:pt x="9700" y="9312"/>
                </a:lnTo>
                <a:lnTo>
                  <a:pt x="3104" y="9312"/>
                </a:lnTo>
                <a:lnTo>
                  <a:pt x="3104" y="8148"/>
                </a:lnTo>
                <a:close/>
                <a:moveTo>
                  <a:pt x="9700" y="10476"/>
                </a:moveTo>
                <a:lnTo>
                  <a:pt x="9700" y="11640"/>
                </a:lnTo>
                <a:lnTo>
                  <a:pt x="3104" y="11640"/>
                </a:lnTo>
                <a:lnTo>
                  <a:pt x="3104" y="10476"/>
                </a:lnTo>
                <a:close/>
                <a:moveTo>
                  <a:pt x="776" y="0"/>
                </a:moveTo>
                <a:lnTo>
                  <a:pt x="776" y="1164"/>
                </a:lnTo>
                <a:lnTo>
                  <a:pt x="1" y="1164"/>
                </a:lnTo>
                <a:lnTo>
                  <a:pt x="1" y="2328"/>
                </a:lnTo>
                <a:lnTo>
                  <a:pt x="776" y="2328"/>
                </a:lnTo>
                <a:lnTo>
                  <a:pt x="776" y="4656"/>
                </a:lnTo>
                <a:lnTo>
                  <a:pt x="1" y="4656"/>
                </a:lnTo>
                <a:lnTo>
                  <a:pt x="1" y="5820"/>
                </a:lnTo>
                <a:lnTo>
                  <a:pt x="776" y="5820"/>
                </a:lnTo>
                <a:lnTo>
                  <a:pt x="776" y="8148"/>
                </a:lnTo>
                <a:lnTo>
                  <a:pt x="1" y="8148"/>
                </a:lnTo>
                <a:lnTo>
                  <a:pt x="1" y="9312"/>
                </a:lnTo>
                <a:lnTo>
                  <a:pt x="776" y="9312"/>
                </a:lnTo>
                <a:lnTo>
                  <a:pt x="776" y="12029"/>
                </a:lnTo>
                <a:lnTo>
                  <a:pt x="1" y="12029"/>
                </a:lnTo>
                <a:lnTo>
                  <a:pt x="1" y="13193"/>
                </a:lnTo>
                <a:lnTo>
                  <a:pt x="776" y="13193"/>
                </a:lnTo>
                <a:lnTo>
                  <a:pt x="776" y="14355"/>
                </a:lnTo>
                <a:lnTo>
                  <a:pt x="11639" y="14355"/>
                </a:lnTo>
                <a:lnTo>
                  <a:pt x="1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p:nvPr/>
        </p:nvSpPr>
        <p:spPr>
          <a:xfrm>
            <a:off x="5602663" y="3391074"/>
            <a:ext cx="376655" cy="269864"/>
          </a:xfrm>
          <a:custGeom>
            <a:rect b="b" l="l" r="r" t="t"/>
            <a:pathLst>
              <a:path extrusionOk="0" h="10007" w="13967">
                <a:moveTo>
                  <a:pt x="3733" y="1900"/>
                </a:moveTo>
                <a:cubicBezTo>
                  <a:pt x="3733" y="1900"/>
                  <a:pt x="3734" y="1900"/>
                  <a:pt x="3735" y="1900"/>
                </a:cubicBezTo>
                <a:cubicBezTo>
                  <a:pt x="3933" y="1900"/>
                  <a:pt x="4111" y="2018"/>
                  <a:pt x="4186" y="2200"/>
                </a:cubicBezTo>
                <a:cubicBezTo>
                  <a:pt x="4262" y="2384"/>
                  <a:pt x="4220" y="2594"/>
                  <a:pt x="4081" y="2733"/>
                </a:cubicBezTo>
                <a:cubicBezTo>
                  <a:pt x="3987" y="2826"/>
                  <a:pt x="3863" y="2875"/>
                  <a:pt x="3736" y="2875"/>
                </a:cubicBezTo>
                <a:cubicBezTo>
                  <a:pt x="3673" y="2875"/>
                  <a:pt x="3609" y="2863"/>
                  <a:pt x="3549" y="2838"/>
                </a:cubicBezTo>
                <a:cubicBezTo>
                  <a:pt x="3367" y="2763"/>
                  <a:pt x="3247" y="2584"/>
                  <a:pt x="3248" y="2387"/>
                </a:cubicBezTo>
                <a:cubicBezTo>
                  <a:pt x="3248" y="2117"/>
                  <a:pt x="3465" y="1900"/>
                  <a:pt x="3733" y="1900"/>
                </a:cubicBezTo>
                <a:close/>
                <a:moveTo>
                  <a:pt x="10232" y="1900"/>
                </a:moveTo>
                <a:cubicBezTo>
                  <a:pt x="10430" y="1900"/>
                  <a:pt x="10608" y="2018"/>
                  <a:pt x="10683" y="2200"/>
                </a:cubicBezTo>
                <a:cubicBezTo>
                  <a:pt x="10758" y="2384"/>
                  <a:pt x="10716" y="2594"/>
                  <a:pt x="10576" y="2733"/>
                </a:cubicBezTo>
                <a:cubicBezTo>
                  <a:pt x="10483" y="2826"/>
                  <a:pt x="10359" y="2875"/>
                  <a:pt x="10232" y="2875"/>
                </a:cubicBezTo>
                <a:cubicBezTo>
                  <a:pt x="10169" y="2875"/>
                  <a:pt x="10105" y="2863"/>
                  <a:pt x="10044" y="2838"/>
                </a:cubicBezTo>
                <a:cubicBezTo>
                  <a:pt x="9862" y="2763"/>
                  <a:pt x="9743" y="2584"/>
                  <a:pt x="9744" y="2387"/>
                </a:cubicBezTo>
                <a:cubicBezTo>
                  <a:pt x="9744" y="2118"/>
                  <a:pt x="9963" y="1900"/>
                  <a:pt x="10232" y="1900"/>
                </a:cubicBezTo>
                <a:close/>
                <a:moveTo>
                  <a:pt x="6595" y="5351"/>
                </a:moveTo>
                <a:lnTo>
                  <a:pt x="6595" y="6515"/>
                </a:lnTo>
                <a:lnTo>
                  <a:pt x="1164" y="6515"/>
                </a:lnTo>
                <a:lnTo>
                  <a:pt x="1164" y="5351"/>
                </a:lnTo>
                <a:close/>
                <a:moveTo>
                  <a:pt x="12803" y="5351"/>
                </a:moveTo>
                <a:lnTo>
                  <a:pt x="12803" y="6515"/>
                </a:lnTo>
                <a:lnTo>
                  <a:pt x="7372" y="6515"/>
                </a:lnTo>
                <a:lnTo>
                  <a:pt x="7372" y="5351"/>
                </a:lnTo>
                <a:close/>
                <a:moveTo>
                  <a:pt x="3880" y="1"/>
                </a:moveTo>
                <a:cubicBezTo>
                  <a:pt x="2382" y="1"/>
                  <a:pt x="1164" y="1239"/>
                  <a:pt x="1164" y="2761"/>
                </a:cubicBezTo>
                <a:lnTo>
                  <a:pt x="1164" y="3411"/>
                </a:lnTo>
                <a:lnTo>
                  <a:pt x="0" y="3411"/>
                </a:lnTo>
                <a:lnTo>
                  <a:pt x="0" y="7290"/>
                </a:lnTo>
                <a:lnTo>
                  <a:pt x="3103" y="7290"/>
                </a:lnTo>
                <a:lnTo>
                  <a:pt x="3103" y="8843"/>
                </a:lnTo>
                <a:lnTo>
                  <a:pt x="2328" y="8843"/>
                </a:lnTo>
                <a:lnTo>
                  <a:pt x="2328" y="10007"/>
                </a:lnTo>
                <a:lnTo>
                  <a:pt x="5431" y="10007"/>
                </a:lnTo>
                <a:lnTo>
                  <a:pt x="5431" y="8843"/>
                </a:lnTo>
                <a:lnTo>
                  <a:pt x="4267" y="8843"/>
                </a:lnTo>
                <a:lnTo>
                  <a:pt x="4267" y="7290"/>
                </a:lnTo>
                <a:lnTo>
                  <a:pt x="9700" y="7290"/>
                </a:lnTo>
                <a:lnTo>
                  <a:pt x="9700" y="8843"/>
                </a:lnTo>
                <a:lnTo>
                  <a:pt x="8536" y="8843"/>
                </a:lnTo>
                <a:lnTo>
                  <a:pt x="8536" y="10007"/>
                </a:lnTo>
                <a:lnTo>
                  <a:pt x="11640" y="10007"/>
                </a:lnTo>
                <a:lnTo>
                  <a:pt x="11640" y="8843"/>
                </a:lnTo>
                <a:lnTo>
                  <a:pt x="10864" y="8843"/>
                </a:lnTo>
                <a:lnTo>
                  <a:pt x="10864" y="7290"/>
                </a:lnTo>
                <a:lnTo>
                  <a:pt x="13967" y="7290"/>
                </a:lnTo>
                <a:lnTo>
                  <a:pt x="13967" y="3411"/>
                </a:lnTo>
                <a:lnTo>
                  <a:pt x="12803" y="3411"/>
                </a:lnTo>
                <a:lnTo>
                  <a:pt x="12803" y="2841"/>
                </a:lnTo>
                <a:cubicBezTo>
                  <a:pt x="12803" y="1446"/>
                  <a:pt x="11808" y="191"/>
                  <a:pt x="10424" y="21"/>
                </a:cubicBezTo>
                <a:cubicBezTo>
                  <a:pt x="10311" y="8"/>
                  <a:pt x="10198" y="1"/>
                  <a:pt x="10087" y="1"/>
                </a:cubicBezTo>
                <a:cubicBezTo>
                  <a:pt x="8590" y="1"/>
                  <a:pt x="7372" y="1239"/>
                  <a:pt x="7372" y="2761"/>
                </a:cubicBezTo>
                <a:lnTo>
                  <a:pt x="7372" y="3411"/>
                </a:lnTo>
                <a:lnTo>
                  <a:pt x="6595" y="3411"/>
                </a:lnTo>
                <a:lnTo>
                  <a:pt x="6595" y="2841"/>
                </a:lnTo>
                <a:cubicBezTo>
                  <a:pt x="6595" y="1446"/>
                  <a:pt x="5599" y="191"/>
                  <a:pt x="4217" y="21"/>
                </a:cubicBezTo>
                <a:cubicBezTo>
                  <a:pt x="4103" y="8"/>
                  <a:pt x="3991" y="1"/>
                  <a:pt x="38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60"/>
          <p:cNvGrpSpPr/>
          <p:nvPr/>
        </p:nvGrpSpPr>
        <p:grpSpPr>
          <a:xfrm>
            <a:off x="6412390" y="3337775"/>
            <a:ext cx="386795" cy="376682"/>
            <a:chOff x="5515200" y="3234275"/>
            <a:chExt cx="358575" cy="349200"/>
          </a:xfrm>
        </p:grpSpPr>
        <p:sp>
          <p:nvSpPr>
            <p:cNvPr id="983" name="Google Shape;983;p60"/>
            <p:cNvSpPr/>
            <p:nvPr/>
          </p:nvSpPr>
          <p:spPr>
            <a:xfrm>
              <a:off x="5515200" y="3234300"/>
              <a:ext cx="98975" cy="95250"/>
            </a:xfrm>
            <a:custGeom>
              <a:rect b="b" l="l" r="r" t="t"/>
              <a:pathLst>
                <a:path extrusionOk="0" h="3810" w="3959">
                  <a:moveTo>
                    <a:pt x="2055" y="0"/>
                  </a:moveTo>
                  <a:cubicBezTo>
                    <a:pt x="1284" y="0"/>
                    <a:pt x="590" y="463"/>
                    <a:pt x="295" y="1176"/>
                  </a:cubicBezTo>
                  <a:cubicBezTo>
                    <a:pt x="0" y="1887"/>
                    <a:pt x="163" y="2706"/>
                    <a:pt x="709" y="3251"/>
                  </a:cubicBezTo>
                  <a:cubicBezTo>
                    <a:pt x="1072" y="3615"/>
                    <a:pt x="1560" y="3809"/>
                    <a:pt x="2056" y="3809"/>
                  </a:cubicBezTo>
                  <a:cubicBezTo>
                    <a:pt x="2301" y="3809"/>
                    <a:pt x="2548" y="3762"/>
                    <a:pt x="2783" y="3664"/>
                  </a:cubicBezTo>
                  <a:cubicBezTo>
                    <a:pt x="3495" y="3369"/>
                    <a:pt x="3959" y="2675"/>
                    <a:pt x="3959" y="1905"/>
                  </a:cubicBezTo>
                  <a:cubicBezTo>
                    <a:pt x="3958" y="853"/>
                    <a:pt x="3106" y="2"/>
                    <a:pt x="20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0"/>
            <p:cNvSpPr/>
            <p:nvPr/>
          </p:nvSpPr>
          <p:spPr>
            <a:xfrm>
              <a:off x="5772875" y="3234275"/>
              <a:ext cx="99000" cy="95250"/>
            </a:xfrm>
            <a:custGeom>
              <a:rect b="b" l="l" r="r" t="t"/>
              <a:pathLst>
                <a:path extrusionOk="0" h="3810" w="3960">
                  <a:moveTo>
                    <a:pt x="1905" y="1"/>
                  </a:moveTo>
                  <a:cubicBezTo>
                    <a:pt x="1659" y="1"/>
                    <a:pt x="1412" y="48"/>
                    <a:pt x="1177" y="146"/>
                  </a:cubicBezTo>
                  <a:cubicBezTo>
                    <a:pt x="465" y="441"/>
                    <a:pt x="1" y="1135"/>
                    <a:pt x="1" y="1906"/>
                  </a:cubicBezTo>
                  <a:cubicBezTo>
                    <a:pt x="2" y="2957"/>
                    <a:pt x="854" y="3808"/>
                    <a:pt x="1905" y="3810"/>
                  </a:cubicBezTo>
                  <a:cubicBezTo>
                    <a:pt x="2676" y="3810"/>
                    <a:pt x="3370" y="3346"/>
                    <a:pt x="3665" y="2634"/>
                  </a:cubicBezTo>
                  <a:cubicBezTo>
                    <a:pt x="3960" y="1923"/>
                    <a:pt x="3796" y="1103"/>
                    <a:pt x="3253" y="558"/>
                  </a:cubicBezTo>
                  <a:cubicBezTo>
                    <a:pt x="2888" y="194"/>
                    <a:pt x="2401" y="1"/>
                    <a:pt x="1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p:nvPr/>
          </p:nvSpPr>
          <p:spPr>
            <a:xfrm>
              <a:off x="5642175" y="3234300"/>
              <a:ext cx="99025" cy="95250"/>
            </a:xfrm>
            <a:custGeom>
              <a:rect b="b" l="l" r="r" t="t"/>
              <a:pathLst>
                <a:path extrusionOk="0" h="3810" w="3961">
                  <a:moveTo>
                    <a:pt x="2055" y="0"/>
                  </a:moveTo>
                  <a:cubicBezTo>
                    <a:pt x="1285" y="0"/>
                    <a:pt x="590" y="464"/>
                    <a:pt x="296" y="1176"/>
                  </a:cubicBezTo>
                  <a:cubicBezTo>
                    <a:pt x="1" y="1887"/>
                    <a:pt x="164" y="2707"/>
                    <a:pt x="709" y="3251"/>
                  </a:cubicBezTo>
                  <a:cubicBezTo>
                    <a:pt x="1074" y="3615"/>
                    <a:pt x="1561" y="3809"/>
                    <a:pt x="2056" y="3809"/>
                  </a:cubicBezTo>
                  <a:cubicBezTo>
                    <a:pt x="2301" y="3809"/>
                    <a:pt x="2549" y="3762"/>
                    <a:pt x="2784" y="3664"/>
                  </a:cubicBezTo>
                  <a:cubicBezTo>
                    <a:pt x="3497" y="3369"/>
                    <a:pt x="3959" y="2675"/>
                    <a:pt x="3961" y="1905"/>
                  </a:cubicBezTo>
                  <a:cubicBezTo>
                    <a:pt x="3959" y="853"/>
                    <a:pt x="3106" y="0"/>
                    <a:pt x="20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0"/>
            <p:cNvSpPr/>
            <p:nvPr/>
          </p:nvSpPr>
          <p:spPr>
            <a:xfrm>
              <a:off x="5515200" y="3361250"/>
              <a:ext cx="98975" cy="95250"/>
            </a:xfrm>
            <a:custGeom>
              <a:rect b="b" l="l" r="r" t="t"/>
              <a:pathLst>
                <a:path extrusionOk="0" h="3810" w="3959">
                  <a:moveTo>
                    <a:pt x="2055" y="0"/>
                  </a:moveTo>
                  <a:cubicBezTo>
                    <a:pt x="1284" y="0"/>
                    <a:pt x="590" y="464"/>
                    <a:pt x="295" y="1176"/>
                  </a:cubicBezTo>
                  <a:cubicBezTo>
                    <a:pt x="0" y="1887"/>
                    <a:pt x="163" y="2707"/>
                    <a:pt x="709" y="3252"/>
                  </a:cubicBezTo>
                  <a:cubicBezTo>
                    <a:pt x="1072" y="3616"/>
                    <a:pt x="1559" y="3809"/>
                    <a:pt x="2055" y="3809"/>
                  </a:cubicBezTo>
                  <a:cubicBezTo>
                    <a:pt x="2300" y="3809"/>
                    <a:pt x="2548" y="3762"/>
                    <a:pt x="2783" y="3664"/>
                  </a:cubicBezTo>
                  <a:cubicBezTo>
                    <a:pt x="3495" y="3369"/>
                    <a:pt x="3959" y="2675"/>
                    <a:pt x="3959" y="1905"/>
                  </a:cubicBezTo>
                  <a:cubicBezTo>
                    <a:pt x="3958" y="853"/>
                    <a:pt x="3106" y="2"/>
                    <a:pt x="20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p:nvPr/>
          </p:nvSpPr>
          <p:spPr>
            <a:xfrm>
              <a:off x="5515200" y="3488225"/>
              <a:ext cx="98975" cy="95250"/>
            </a:xfrm>
            <a:custGeom>
              <a:rect b="b" l="l" r="r" t="t"/>
              <a:pathLst>
                <a:path extrusionOk="0" h="3810" w="3959">
                  <a:moveTo>
                    <a:pt x="2055" y="1"/>
                  </a:moveTo>
                  <a:cubicBezTo>
                    <a:pt x="1284" y="1"/>
                    <a:pt x="590" y="465"/>
                    <a:pt x="295" y="1176"/>
                  </a:cubicBezTo>
                  <a:cubicBezTo>
                    <a:pt x="0" y="1888"/>
                    <a:pt x="163" y="2708"/>
                    <a:pt x="709" y="3251"/>
                  </a:cubicBezTo>
                  <a:cubicBezTo>
                    <a:pt x="1072" y="3616"/>
                    <a:pt x="1560" y="3810"/>
                    <a:pt x="2056" y="3810"/>
                  </a:cubicBezTo>
                  <a:cubicBezTo>
                    <a:pt x="2301" y="3810"/>
                    <a:pt x="2548" y="3762"/>
                    <a:pt x="2783" y="3665"/>
                  </a:cubicBezTo>
                  <a:cubicBezTo>
                    <a:pt x="3495" y="3370"/>
                    <a:pt x="3959" y="2676"/>
                    <a:pt x="3959" y="1905"/>
                  </a:cubicBezTo>
                  <a:cubicBezTo>
                    <a:pt x="3958" y="854"/>
                    <a:pt x="3106" y="2"/>
                    <a:pt x="2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0"/>
            <p:cNvSpPr/>
            <p:nvPr/>
          </p:nvSpPr>
          <p:spPr>
            <a:xfrm>
              <a:off x="5642175" y="3488225"/>
              <a:ext cx="99025" cy="95250"/>
            </a:xfrm>
            <a:custGeom>
              <a:rect b="b" l="l" r="r" t="t"/>
              <a:pathLst>
                <a:path extrusionOk="0" h="3810" w="3961">
                  <a:moveTo>
                    <a:pt x="2055" y="1"/>
                  </a:moveTo>
                  <a:cubicBezTo>
                    <a:pt x="1285" y="1"/>
                    <a:pt x="590" y="465"/>
                    <a:pt x="296" y="1176"/>
                  </a:cubicBezTo>
                  <a:cubicBezTo>
                    <a:pt x="1" y="1889"/>
                    <a:pt x="164" y="2708"/>
                    <a:pt x="709" y="3253"/>
                  </a:cubicBezTo>
                  <a:cubicBezTo>
                    <a:pt x="1074" y="3616"/>
                    <a:pt x="1561" y="3810"/>
                    <a:pt x="2056" y="3810"/>
                  </a:cubicBezTo>
                  <a:cubicBezTo>
                    <a:pt x="2302" y="3810"/>
                    <a:pt x="2549" y="3762"/>
                    <a:pt x="2785" y="3665"/>
                  </a:cubicBezTo>
                  <a:cubicBezTo>
                    <a:pt x="3497" y="3370"/>
                    <a:pt x="3961" y="2676"/>
                    <a:pt x="3961" y="1905"/>
                  </a:cubicBezTo>
                  <a:cubicBezTo>
                    <a:pt x="3959" y="854"/>
                    <a:pt x="3106" y="2"/>
                    <a:pt x="2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p:nvPr/>
          </p:nvSpPr>
          <p:spPr>
            <a:xfrm>
              <a:off x="5769175" y="3488225"/>
              <a:ext cx="98975" cy="95250"/>
            </a:xfrm>
            <a:custGeom>
              <a:rect b="b" l="l" r="r" t="t"/>
              <a:pathLst>
                <a:path extrusionOk="0" h="3810" w="3959">
                  <a:moveTo>
                    <a:pt x="2053" y="1"/>
                  </a:moveTo>
                  <a:cubicBezTo>
                    <a:pt x="1283" y="1"/>
                    <a:pt x="589" y="465"/>
                    <a:pt x="295" y="1176"/>
                  </a:cubicBezTo>
                  <a:cubicBezTo>
                    <a:pt x="0" y="1889"/>
                    <a:pt x="163" y="2708"/>
                    <a:pt x="709" y="3253"/>
                  </a:cubicBezTo>
                  <a:cubicBezTo>
                    <a:pt x="1072" y="3616"/>
                    <a:pt x="1559" y="3810"/>
                    <a:pt x="2055" y="3810"/>
                  </a:cubicBezTo>
                  <a:cubicBezTo>
                    <a:pt x="2300" y="3810"/>
                    <a:pt x="2548" y="3762"/>
                    <a:pt x="2783" y="3665"/>
                  </a:cubicBezTo>
                  <a:cubicBezTo>
                    <a:pt x="3495" y="3370"/>
                    <a:pt x="3959" y="2676"/>
                    <a:pt x="3959" y="1905"/>
                  </a:cubicBezTo>
                  <a:cubicBezTo>
                    <a:pt x="3958" y="854"/>
                    <a:pt x="3106" y="1"/>
                    <a:pt x="2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0"/>
            <p:cNvSpPr/>
            <p:nvPr/>
          </p:nvSpPr>
          <p:spPr>
            <a:xfrm>
              <a:off x="5640975" y="3355525"/>
              <a:ext cx="97025" cy="97025"/>
            </a:xfrm>
            <a:custGeom>
              <a:rect b="b" l="l" r="r" t="t"/>
              <a:pathLst>
                <a:path extrusionOk="0" h="3881" w="3881">
                  <a:moveTo>
                    <a:pt x="1" y="1"/>
                  </a:moveTo>
                  <a:lnTo>
                    <a:pt x="1" y="3880"/>
                  </a:lnTo>
                  <a:lnTo>
                    <a:pt x="3880" y="3880"/>
                  </a:lnTo>
                  <a:lnTo>
                    <a:pt x="3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p:nvPr/>
          </p:nvSpPr>
          <p:spPr>
            <a:xfrm>
              <a:off x="5776750" y="3355525"/>
              <a:ext cx="97025" cy="97025"/>
            </a:xfrm>
            <a:custGeom>
              <a:rect b="b" l="l" r="r" t="t"/>
              <a:pathLst>
                <a:path extrusionOk="0" h="3881" w="3881">
                  <a:moveTo>
                    <a:pt x="1" y="1"/>
                  </a:moveTo>
                  <a:lnTo>
                    <a:pt x="1" y="3880"/>
                  </a:lnTo>
                  <a:lnTo>
                    <a:pt x="3880" y="3880"/>
                  </a:lnTo>
                  <a:lnTo>
                    <a:pt x="3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60"/>
          <p:cNvGrpSpPr/>
          <p:nvPr/>
        </p:nvGrpSpPr>
        <p:grpSpPr>
          <a:xfrm>
            <a:off x="7222332" y="3336615"/>
            <a:ext cx="394130" cy="379028"/>
            <a:chOff x="6266050" y="3233200"/>
            <a:chExt cx="365375" cy="351375"/>
          </a:xfrm>
        </p:grpSpPr>
        <p:sp>
          <p:nvSpPr>
            <p:cNvPr id="993" name="Google Shape;993;p60"/>
            <p:cNvSpPr/>
            <p:nvPr/>
          </p:nvSpPr>
          <p:spPr>
            <a:xfrm>
              <a:off x="6266050" y="3299475"/>
              <a:ext cx="132875" cy="147150"/>
            </a:xfrm>
            <a:custGeom>
              <a:rect b="b" l="l" r="r" t="t"/>
              <a:pathLst>
                <a:path extrusionOk="0" h="5886" w="5315">
                  <a:moveTo>
                    <a:pt x="1918" y="0"/>
                  </a:moveTo>
                  <a:cubicBezTo>
                    <a:pt x="551" y="1633"/>
                    <a:pt x="1" y="3797"/>
                    <a:pt x="418" y="5885"/>
                  </a:cubicBezTo>
                  <a:lnTo>
                    <a:pt x="5314" y="5885"/>
                  </a:lnTo>
                  <a:lnTo>
                    <a:pt x="19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0"/>
            <p:cNvSpPr/>
            <p:nvPr/>
          </p:nvSpPr>
          <p:spPr>
            <a:xfrm>
              <a:off x="6332775" y="3233200"/>
              <a:ext cx="146175" cy="149750"/>
            </a:xfrm>
            <a:custGeom>
              <a:rect b="b" l="l" r="r" t="t"/>
              <a:pathLst>
                <a:path extrusionOk="0" h="5990" w="5847">
                  <a:moveTo>
                    <a:pt x="4640" y="1"/>
                  </a:moveTo>
                  <a:cubicBezTo>
                    <a:pt x="2946" y="1"/>
                    <a:pt x="1293" y="615"/>
                    <a:pt x="1" y="1753"/>
                  </a:cubicBezTo>
                  <a:lnTo>
                    <a:pt x="2447" y="5990"/>
                  </a:lnTo>
                  <a:lnTo>
                    <a:pt x="5847" y="105"/>
                  </a:lnTo>
                  <a:cubicBezTo>
                    <a:pt x="5445" y="35"/>
                    <a:pt x="5041" y="1"/>
                    <a:pt x="4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6443800" y="3243575"/>
              <a:ext cx="169900" cy="106050"/>
            </a:xfrm>
            <a:custGeom>
              <a:rect b="b" l="l" r="r" t="t"/>
              <a:pathLst>
                <a:path extrusionOk="0" h="4242" w="6796">
                  <a:moveTo>
                    <a:pt x="2449" y="1"/>
                  </a:moveTo>
                  <a:lnTo>
                    <a:pt x="0" y="4242"/>
                  </a:lnTo>
                  <a:lnTo>
                    <a:pt x="6796" y="4242"/>
                  </a:lnTo>
                  <a:cubicBezTo>
                    <a:pt x="6060" y="2245"/>
                    <a:pt x="4462" y="688"/>
                    <a:pt x="2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6418525" y="3434800"/>
              <a:ext cx="146175" cy="149775"/>
            </a:xfrm>
            <a:custGeom>
              <a:rect b="b" l="l" r="r" t="t"/>
              <a:pathLst>
                <a:path extrusionOk="0" h="5991" w="5847">
                  <a:moveTo>
                    <a:pt x="3400" y="1"/>
                  </a:moveTo>
                  <a:lnTo>
                    <a:pt x="0" y="5886"/>
                  </a:lnTo>
                  <a:cubicBezTo>
                    <a:pt x="402" y="5956"/>
                    <a:pt x="805" y="5990"/>
                    <a:pt x="1206" y="5990"/>
                  </a:cubicBezTo>
                  <a:cubicBezTo>
                    <a:pt x="2900" y="5990"/>
                    <a:pt x="4554" y="5376"/>
                    <a:pt x="5846" y="4237"/>
                  </a:cubicBezTo>
                  <a:lnTo>
                    <a:pt x="34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6283775" y="3465975"/>
              <a:ext cx="169900" cy="106025"/>
            </a:xfrm>
            <a:custGeom>
              <a:rect b="b" l="l" r="r" t="t"/>
              <a:pathLst>
                <a:path extrusionOk="0" h="4241" w="6796">
                  <a:moveTo>
                    <a:pt x="0" y="0"/>
                  </a:moveTo>
                  <a:cubicBezTo>
                    <a:pt x="736" y="1997"/>
                    <a:pt x="2332" y="3554"/>
                    <a:pt x="4346" y="4241"/>
                  </a:cubicBezTo>
                  <a:lnTo>
                    <a:pt x="6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p:nvPr/>
          </p:nvSpPr>
          <p:spPr>
            <a:xfrm>
              <a:off x="6498550" y="3378700"/>
              <a:ext cx="132875" cy="147125"/>
            </a:xfrm>
            <a:custGeom>
              <a:rect b="b" l="l" r="r" t="t"/>
              <a:pathLst>
                <a:path extrusionOk="0" h="5885" w="5315">
                  <a:moveTo>
                    <a:pt x="1" y="1"/>
                  </a:moveTo>
                  <a:lnTo>
                    <a:pt x="3396" y="5884"/>
                  </a:lnTo>
                  <a:cubicBezTo>
                    <a:pt x="4764" y="4253"/>
                    <a:pt x="5314" y="2087"/>
                    <a:pt x="4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60"/>
          <p:cNvGrpSpPr/>
          <p:nvPr/>
        </p:nvGrpSpPr>
        <p:grpSpPr>
          <a:xfrm>
            <a:off x="782763" y="3944867"/>
            <a:ext cx="251148" cy="376682"/>
            <a:chOff x="296300" y="3797075"/>
            <a:chExt cx="232825" cy="349200"/>
          </a:xfrm>
        </p:grpSpPr>
        <p:sp>
          <p:nvSpPr>
            <p:cNvPr id="1000" name="Google Shape;1000;p60"/>
            <p:cNvSpPr/>
            <p:nvPr/>
          </p:nvSpPr>
          <p:spPr>
            <a:xfrm>
              <a:off x="449975" y="3961950"/>
              <a:ext cx="55075" cy="184325"/>
            </a:xfrm>
            <a:custGeom>
              <a:rect b="b" l="l" r="r" t="t"/>
              <a:pathLst>
                <a:path extrusionOk="0" h="7373" w="2203">
                  <a:moveTo>
                    <a:pt x="142" y="0"/>
                  </a:moveTo>
                  <a:lnTo>
                    <a:pt x="0" y="7373"/>
                  </a:lnTo>
                  <a:lnTo>
                    <a:pt x="1636" y="7373"/>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0"/>
            <p:cNvSpPr/>
            <p:nvPr/>
          </p:nvSpPr>
          <p:spPr>
            <a:xfrm>
              <a:off x="396500" y="3961950"/>
              <a:ext cx="32425" cy="184325"/>
            </a:xfrm>
            <a:custGeom>
              <a:rect b="b" l="l" r="r" t="t"/>
              <a:pathLst>
                <a:path extrusionOk="0" h="7373" w="1297">
                  <a:moveTo>
                    <a:pt x="1" y="0"/>
                  </a:moveTo>
                  <a:lnTo>
                    <a:pt x="143" y="7373"/>
                  </a:lnTo>
                  <a:lnTo>
                    <a:pt x="1155" y="7373"/>
                  </a:lnTo>
                  <a:lnTo>
                    <a:pt x="12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0"/>
            <p:cNvSpPr/>
            <p:nvPr/>
          </p:nvSpPr>
          <p:spPr>
            <a:xfrm>
              <a:off x="320350" y="3961950"/>
              <a:ext cx="55075" cy="184325"/>
            </a:xfrm>
            <a:custGeom>
              <a:rect b="b" l="l" r="r" t="t"/>
              <a:pathLst>
                <a:path extrusionOk="0" h="7373" w="2203">
                  <a:moveTo>
                    <a:pt x="0" y="0"/>
                  </a:moveTo>
                  <a:lnTo>
                    <a:pt x="567" y="7373"/>
                  </a:lnTo>
                  <a:lnTo>
                    <a:pt x="2203" y="7373"/>
                  </a:lnTo>
                  <a:lnTo>
                    <a:pt x="20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0"/>
            <p:cNvSpPr/>
            <p:nvPr/>
          </p:nvSpPr>
          <p:spPr>
            <a:xfrm>
              <a:off x="296300" y="3797075"/>
              <a:ext cx="232825" cy="145525"/>
            </a:xfrm>
            <a:custGeom>
              <a:rect b="b" l="l" r="r" t="t"/>
              <a:pathLst>
                <a:path extrusionOk="0" h="5821" w="9313">
                  <a:moveTo>
                    <a:pt x="5987" y="1"/>
                  </a:moveTo>
                  <a:cubicBezTo>
                    <a:pt x="4979" y="1"/>
                    <a:pt x="3880" y="1830"/>
                    <a:pt x="3880" y="1830"/>
                  </a:cubicBezTo>
                  <a:lnTo>
                    <a:pt x="3880" y="2716"/>
                  </a:lnTo>
                  <a:lnTo>
                    <a:pt x="923" y="2716"/>
                  </a:lnTo>
                  <a:lnTo>
                    <a:pt x="730" y="4656"/>
                  </a:lnTo>
                  <a:lnTo>
                    <a:pt x="1" y="4656"/>
                  </a:lnTo>
                  <a:lnTo>
                    <a:pt x="1" y="5820"/>
                  </a:lnTo>
                  <a:lnTo>
                    <a:pt x="9313" y="5820"/>
                  </a:lnTo>
                  <a:lnTo>
                    <a:pt x="9313" y="4656"/>
                  </a:lnTo>
                  <a:lnTo>
                    <a:pt x="8422" y="4656"/>
                  </a:lnTo>
                  <a:lnTo>
                    <a:pt x="8228" y="2716"/>
                  </a:lnTo>
                  <a:lnTo>
                    <a:pt x="5044" y="2716"/>
                  </a:lnTo>
                  <a:lnTo>
                    <a:pt x="5044" y="1996"/>
                  </a:lnTo>
                  <a:cubicBezTo>
                    <a:pt x="5044" y="1536"/>
                    <a:pt x="5417" y="1165"/>
                    <a:pt x="5876" y="1165"/>
                  </a:cubicBezTo>
                  <a:lnTo>
                    <a:pt x="8536" y="1165"/>
                  </a:lnTo>
                  <a:lnTo>
                    <a:pt x="8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60"/>
          <p:cNvGrpSpPr/>
          <p:nvPr/>
        </p:nvGrpSpPr>
        <p:grpSpPr>
          <a:xfrm>
            <a:off x="1541952" y="3977471"/>
            <a:ext cx="362578" cy="311448"/>
            <a:chOff x="1000100" y="3827300"/>
            <a:chExt cx="336125" cy="288725"/>
          </a:xfrm>
        </p:grpSpPr>
        <p:sp>
          <p:nvSpPr>
            <p:cNvPr id="1005" name="Google Shape;1005;p60"/>
            <p:cNvSpPr/>
            <p:nvPr/>
          </p:nvSpPr>
          <p:spPr>
            <a:xfrm>
              <a:off x="1000100" y="3827300"/>
              <a:ext cx="203725" cy="288725"/>
            </a:xfrm>
            <a:custGeom>
              <a:rect b="b" l="l" r="r" t="t"/>
              <a:pathLst>
                <a:path extrusionOk="0" h="11549" w="8149">
                  <a:moveTo>
                    <a:pt x="8149" y="0"/>
                  </a:moveTo>
                  <a:lnTo>
                    <a:pt x="3503" y="3252"/>
                  </a:lnTo>
                  <a:lnTo>
                    <a:pt x="1" y="3252"/>
                  </a:lnTo>
                  <a:lnTo>
                    <a:pt x="1" y="8297"/>
                  </a:lnTo>
                  <a:lnTo>
                    <a:pt x="3503" y="8297"/>
                  </a:lnTo>
                  <a:lnTo>
                    <a:pt x="8149" y="11549"/>
                  </a:lnTo>
                  <a:lnTo>
                    <a:pt x="81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0"/>
            <p:cNvSpPr/>
            <p:nvPr/>
          </p:nvSpPr>
          <p:spPr>
            <a:xfrm>
              <a:off x="1232900" y="3864425"/>
              <a:ext cx="103325" cy="206650"/>
            </a:xfrm>
            <a:custGeom>
              <a:rect b="b" l="l" r="r" t="t"/>
              <a:pathLst>
                <a:path extrusionOk="0" h="8266" w="4133">
                  <a:moveTo>
                    <a:pt x="1" y="0"/>
                  </a:moveTo>
                  <a:lnTo>
                    <a:pt x="1" y="1182"/>
                  </a:lnTo>
                  <a:cubicBezTo>
                    <a:pt x="1627" y="1182"/>
                    <a:pt x="2952" y="2506"/>
                    <a:pt x="2952" y="4133"/>
                  </a:cubicBezTo>
                  <a:cubicBezTo>
                    <a:pt x="2952" y="5761"/>
                    <a:pt x="1627" y="7085"/>
                    <a:pt x="1" y="7085"/>
                  </a:cubicBezTo>
                  <a:lnTo>
                    <a:pt x="1" y="8265"/>
                  </a:lnTo>
                  <a:cubicBezTo>
                    <a:pt x="2279" y="8265"/>
                    <a:pt x="4133" y="6411"/>
                    <a:pt x="4133" y="4133"/>
                  </a:cubicBezTo>
                  <a:cubicBezTo>
                    <a:pt x="4133" y="1854"/>
                    <a:pt x="227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0"/>
            <p:cNvSpPr/>
            <p:nvPr/>
          </p:nvSpPr>
          <p:spPr>
            <a:xfrm>
              <a:off x="1232875" y="3923450"/>
              <a:ext cx="44300" cy="88575"/>
            </a:xfrm>
            <a:custGeom>
              <a:rect b="b" l="l" r="r" t="t"/>
              <a:pathLst>
                <a:path extrusionOk="0" h="3543" w="1772">
                  <a:moveTo>
                    <a:pt x="0" y="0"/>
                  </a:moveTo>
                  <a:lnTo>
                    <a:pt x="0" y="1182"/>
                  </a:lnTo>
                  <a:cubicBezTo>
                    <a:pt x="323" y="1188"/>
                    <a:pt x="581" y="1449"/>
                    <a:pt x="581" y="1772"/>
                  </a:cubicBezTo>
                  <a:cubicBezTo>
                    <a:pt x="581" y="2094"/>
                    <a:pt x="323" y="2357"/>
                    <a:pt x="0" y="2363"/>
                  </a:cubicBezTo>
                  <a:lnTo>
                    <a:pt x="0" y="3543"/>
                  </a:lnTo>
                  <a:cubicBezTo>
                    <a:pt x="979" y="3543"/>
                    <a:pt x="1771" y="2749"/>
                    <a:pt x="1771" y="1772"/>
                  </a:cubicBezTo>
                  <a:cubicBezTo>
                    <a:pt x="1771" y="794"/>
                    <a:pt x="979" y="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60"/>
          <p:cNvGrpSpPr/>
          <p:nvPr/>
        </p:nvGrpSpPr>
        <p:grpSpPr>
          <a:xfrm>
            <a:off x="2407258" y="3944867"/>
            <a:ext cx="261585" cy="376655"/>
            <a:chOff x="1802275" y="3797075"/>
            <a:chExt cx="242500" cy="349175"/>
          </a:xfrm>
        </p:grpSpPr>
        <p:sp>
          <p:nvSpPr>
            <p:cNvPr id="1009" name="Google Shape;1009;p60"/>
            <p:cNvSpPr/>
            <p:nvPr/>
          </p:nvSpPr>
          <p:spPr>
            <a:xfrm>
              <a:off x="1802275" y="3797075"/>
              <a:ext cx="242500" cy="349175"/>
            </a:xfrm>
            <a:custGeom>
              <a:rect b="b" l="l" r="r" t="t"/>
              <a:pathLst>
                <a:path extrusionOk="0" h="13967" w="9700">
                  <a:moveTo>
                    <a:pt x="4779" y="2205"/>
                  </a:moveTo>
                  <a:cubicBezTo>
                    <a:pt x="5209" y="2205"/>
                    <a:pt x="5632" y="2373"/>
                    <a:pt x="5949" y="2690"/>
                  </a:cubicBezTo>
                  <a:cubicBezTo>
                    <a:pt x="6421" y="3163"/>
                    <a:pt x="6563" y="3874"/>
                    <a:pt x="6307" y="4492"/>
                  </a:cubicBezTo>
                  <a:cubicBezTo>
                    <a:pt x="6051" y="5110"/>
                    <a:pt x="5447" y="5512"/>
                    <a:pt x="4779" y="5512"/>
                  </a:cubicBezTo>
                  <a:cubicBezTo>
                    <a:pt x="3865" y="5512"/>
                    <a:pt x="3125" y="4772"/>
                    <a:pt x="3125" y="3858"/>
                  </a:cubicBezTo>
                  <a:cubicBezTo>
                    <a:pt x="3125" y="3190"/>
                    <a:pt x="3528" y="2587"/>
                    <a:pt x="4146" y="2331"/>
                  </a:cubicBezTo>
                  <a:cubicBezTo>
                    <a:pt x="4350" y="2247"/>
                    <a:pt x="4565" y="2205"/>
                    <a:pt x="4779" y="2205"/>
                  </a:cubicBezTo>
                  <a:close/>
                  <a:moveTo>
                    <a:pt x="4779" y="6616"/>
                  </a:moveTo>
                  <a:cubicBezTo>
                    <a:pt x="5818" y="6616"/>
                    <a:pt x="6757" y="7242"/>
                    <a:pt x="7156" y="8203"/>
                  </a:cubicBezTo>
                  <a:cubicBezTo>
                    <a:pt x="7554" y="9165"/>
                    <a:pt x="7334" y="10271"/>
                    <a:pt x="6598" y="11007"/>
                  </a:cubicBezTo>
                  <a:cubicBezTo>
                    <a:pt x="6105" y="11499"/>
                    <a:pt x="5447" y="11761"/>
                    <a:pt x="4778" y="11761"/>
                  </a:cubicBezTo>
                  <a:cubicBezTo>
                    <a:pt x="4447" y="11761"/>
                    <a:pt x="4112" y="11697"/>
                    <a:pt x="3794" y="11565"/>
                  </a:cubicBezTo>
                  <a:cubicBezTo>
                    <a:pt x="2833" y="11167"/>
                    <a:pt x="2205" y="10229"/>
                    <a:pt x="2205" y="9188"/>
                  </a:cubicBezTo>
                  <a:cubicBezTo>
                    <a:pt x="2205" y="7768"/>
                    <a:pt x="3358" y="6616"/>
                    <a:pt x="4779" y="6616"/>
                  </a:cubicBezTo>
                  <a:close/>
                  <a:moveTo>
                    <a:pt x="0" y="1"/>
                  </a:moveTo>
                  <a:lnTo>
                    <a:pt x="0" y="13967"/>
                  </a:lnTo>
                  <a:lnTo>
                    <a:pt x="9699" y="13967"/>
                  </a:lnTo>
                  <a:lnTo>
                    <a:pt x="96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p:nvPr/>
          </p:nvSpPr>
          <p:spPr>
            <a:xfrm>
              <a:off x="1882075" y="3990025"/>
              <a:ext cx="76450" cy="73525"/>
            </a:xfrm>
            <a:custGeom>
              <a:rect b="b" l="l" r="r" t="t"/>
              <a:pathLst>
                <a:path extrusionOk="0" h="2941" w="3058">
                  <a:moveTo>
                    <a:pt x="1587" y="1"/>
                  </a:moveTo>
                  <a:cubicBezTo>
                    <a:pt x="993" y="1"/>
                    <a:pt x="456" y="359"/>
                    <a:pt x="228" y="909"/>
                  </a:cubicBezTo>
                  <a:cubicBezTo>
                    <a:pt x="1" y="1458"/>
                    <a:pt x="126" y="2090"/>
                    <a:pt x="547" y="2511"/>
                  </a:cubicBezTo>
                  <a:cubicBezTo>
                    <a:pt x="829" y="2791"/>
                    <a:pt x="1205" y="2941"/>
                    <a:pt x="1587" y="2941"/>
                  </a:cubicBezTo>
                  <a:cubicBezTo>
                    <a:pt x="1777" y="2941"/>
                    <a:pt x="1967" y="2904"/>
                    <a:pt x="2149" y="2829"/>
                  </a:cubicBezTo>
                  <a:cubicBezTo>
                    <a:pt x="2699" y="2602"/>
                    <a:pt x="3057" y="2066"/>
                    <a:pt x="3057" y="1471"/>
                  </a:cubicBezTo>
                  <a:cubicBezTo>
                    <a:pt x="3057" y="659"/>
                    <a:pt x="2398" y="1"/>
                    <a:pt x="1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0"/>
            <p:cNvSpPr/>
            <p:nvPr/>
          </p:nvSpPr>
          <p:spPr>
            <a:xfrm>
              <a:off x="1906875" y="3879775"/>
              <a:ext cx="28650" cy="27575"/>
            </a:xfrm>
            <a:custGeom>
              <a:rect b="b" l="l" r="r" t="t"/>
              <a:pathLst>
                <a:path extrusionOk="0" h="1103" w="1146">
                  <a:moveTo>
                    <a:pt x="595" y="1"/>
                  </a:moveTo>
                  <a:cubicBezTo>
                    <a:pt x="372" y="1"/>
                    <a:pt x="171" y="135"/>
                    <a:pt x="86" y="341"/>
                  </a:cubicBezTo>
                  <a:cubicBezTo>
                    <a:pt x="1" y="546"/>
                    <a:pt x="47" y="783"/>
                    <a:pt x="204" y="941"/>
                  </a:cubicBezTo>
                  <a:cubicBezTo>
                    <a:pt x="310" y="1046"/>
                    <a:pt x="451" y="1102"/>
                    <a:pt x="595" y="1102"/>
                  </a:cubicBezTo>
                  <a:cubicBezTo>
                    <a:pt x="666" y="1102"/>
                    <a:pt x="738" y="1089"/>
                    <a:pt x="806" y="1061"/>
                  </a:cubicBezTo>
                  <a:cubicBezTo>
                    <a:pt x="1011" y="975"/>
                    <a:pt x="1146" y="774"/>
                    <a:pt x="1146" y="552"/>
                  </a:cubicBezTo>
                  <a:cubicBezTo>
                    <a:pt x="1146" y="247"/>
                    <a:pt x="898" y="1"/>
                    <a:pt x="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60"/>
          <p:cNvGrpSpPr/>
          <p:nvPr/>
        </p:nvGrpSpPr>
        <p:grpSpPr>
          <a:xfrm>
            <a:off x="3223483" y="3944867"/>
            <a:ext cx="244541" cy="376655"/>
            <a:chOff x="2558950" y="3797075"/>
            <a:chExt cx="226700" cy="349175"/>
          </a:xfrm>
        </p:grpSpPr>
        <p:sp>
          <p:nvSpPr>
            <p:cNvPr id="1013" name="Google Shape;1013;p60"/>
            <p:cNvSpPr/>
            <p:nvPr/>
          </p:nvSpPr>
          <p:spPr>
            <a:xfrm>
              <a:off x="2558950" y="3797075"/>
              <a:ext cx="226700" cy="252200"/>
            </a:xfrm>
            <a:custGeom>
              <a:rect b="b" l="l" r="r" t="t"/>
              <a:pathLst>
                <a:path extrusionOk="0" h="10088" w="9068">
                  <a:moveTo>
                    <a:pt x="4727" y="3880"/>
                  </a:moveTo>
                  <a:lnTo>
                    <a:pt x="4727" y="5820"/>
                  </a:lnTo>
                  <a:lnTo>
                    <a:pt x="3954" y="5820"/>
                  </a:lnTo>
                  <a:lnTo>
                    <a:pt x="3954" y="3880"/>
                  </a:lnTo>
                  <a:close/>
                  <a:moveTo>
                    <a:pt x="3176" y="1"/>
                  </a:moveTo>
                  <a:lnTo>
                    <a:pt x="3176" y="1940"/>
                  </a:lnTo>
                  <a:lnTo>
                    <a:pt x="1624" y="1940"/>
                  </a:lnTo>
                  <a:lnTo>
                    <a:pt x="1624" y="7642"/>
                  </a:lnTo>
                  <a:lnTo>
                    <a:pt x="0" y="10087"/>
                  </a:lnTo>
                  <a:lnTo>
                    <a:pt x="9068" y="10087"/>
                  </a:lnTo>
                  <a:lnTo>
                    <a:pt x="7444" y="7642"/>
                  </a:lnTo>
                  <a:lnTo>
                    <a:pt x="7444" y="1940"/>
                  </a:lnTo>
                  <a:lnTo>
                    <a:pt x="5891" y="1940"/>
                  </a:lnTo>
                  <a:lnTo>
                    <a:pt x="5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0"/>
            <p:cNvSpPr/>
            <p:nvPr/>
          </p:nvSpPr>
          <p:spPr>
            <a:xfrm>
              <a:off x="2657750" y="4097750"/>
              <a:ext cx="19425" cy="48500"/>
            </a:xfrm>
            <a:custGeom>
              <a:rect b="b" l="l" r="r" t="t"/>
              <a:pathLst>
                <a:path extrusionOk="0" h="1940" w="777">
                  <a:moveTo>
                    <a:pt x="0" y="1"/>
                  </a:moveTo>
                  <a:lnTo>
                    <a:pt x="0" y="1940"/>
                  </a:lnTo>
                  <a:lnTo>
                    <a:pt x="777" y="1940"/>
                  </a:lnTo>
                  <a:lnTo>
                    <a:pt x="7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0"/>
            <p:cNvSpPr/>
            <p:nvPr/>
          </p:nvSpPr>
          <p:spPr>
            <a:xfrm>
              <a:off x="2706500" y="4072450"/>
              <a:ext cx="49950" cy="49950"/>
            </a:xfrm>
            <a:custGeom>
              <a:rect b="b" l="l" r="r" t="t"/>
              <a:pathLst>
                <a:path extrusionOk="0" h="1998" w="1998">
                  <a:moveTo>
                    <a:pt x="666" y="0"/>
                  </a:moveTo>
                  <a:lnTo>
                    <a:pt x="1" y="667"/>
                  </a:lnTo>
                  <a:lnTo>
                    <a:pt x="1332" y="1997"/>
                  </a:lnTo>
                  <a:lnTo>
                    <a:pt x="1997" y="1332"/>
                  </a:lnTo>
                  <a:lnTo>
                    <a:pt x="6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0"/>
            <p:cNvSpPr/>
            <p:nvPr/>
          </p:nvSpPr>
          <p:spPr>
            <a:xfrm>
              <a:off x="2584425" y="4072450"/>
              <a:ext cx="50000" cy="49975"/>
            </a:xfrm>
            <a:custGeom>
              <a:rect b="b" l="l" r="r" t="t"/>
              <a:pathLst>
                <a:path extrusionOk="0" h="1999" w="2000">
                  <a:moveTo>
                    <a:pt x="1332" y="0"/>
                  </a:moveTo>
                  <a:lnTo>
                    <a:pt x="1" y="1332"/>
                  </a:lnTo>
                  <a:lnTo>
                    <a:pt x="667" y="1999"/>
                  </a:lnTo>
                  <a:lnTo>
                    <a:pt x="1999" y="667"/>
                  </a:lnTo>
                  <a:lnTo>
                    <a:pt x="1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0"/>
          <p:cNvGrpSpPr/>
          <p:nvPr/>
        </p:nvGrpSpPr>
        <p:grpSpPr>
          <a:xfrm>
            <a:off x="4031376" y="3950099"/>
            <a:ext cx="261612" cy="366246"/>
            <a:chOff x="3307900" y="3801925"/>
            <a:chExt cx="242525" cy="339525"/>
          </a:xfrm>
        </p:grpSpPr>
        <p:sp>
          <p:nvSpPr>
            <p:cNvPr id="1018" name="Google Shape;1018;p60"/>
            <p:cNvSpPr/>
            <p:nvPr/>
          </p:nvSpPr>
          <p:spPr>
            <a:xfrm>
              <a:off x="3307900" y="3801925"/>
              <a:ext cx="242525" cy="339525"/>
            </a:xfrm>
            <a:custGeom>
              <a:rect b="b" l="l" r="r" t="t"/>
              <a:pathLst>
                <a:path extrusionOk="0" h="13581" w="9701">
                  <a:moveTo>
                    <a:pt x="6597" y="3103"/>
                  </a:moveTo>
                  <a:lnTo>
                    <a:pt x="6597" y="6595"/>
                  </a:lnTo>
                  <a:lnTo>
                    <a:pt x="3105" y="6595"/>
                  </a:lnTo>
                  <a:lnTo>
                    <a:pt x="3105" y="3103"/>
                  </a:lnTo>
                  <a:close/>
                  <a:moveTo>
                    <a:pt x="1140" y="0"/>
                  </a:moveTo>
                  <a:lnTo>
                    <a:pt x="2279" y="2278"/>
                  </a:lnTo>
                  <a:lnTo>
                    <a:pt x="2279" y="2278"/>
                  </a:lnTo>
                  <a:lnTo>
                    <a:pt x="0" y="1140"/>
                  </a:lnTo>
                  <a:lnTo>
                    <a:pt x="0" y="8560"/>
                  </a:lnTo>
                  <a:lnTo>
                    <a:pt x="2279" y="7422"/>
                  </a:lnTo>
                  <a:lnTo>
                    <a:pt x="1140" y="9699"/>
                  </a:lnTo>
                  <a:lnTo>
                    <a:pt x="3309" y="9699"/>
                  </a:lnTo>
                  <a:lnTo>
                    <a:pt x="1300" y="13580"/>
                  </a:lnTo>
                  <a:lnTo>
                    <a:pt x="2419" y="13580"/>
                  </a:lnTo>
                  <a:lnTo>
                    <a:pt x="4269" y="9765"/>
                  </a:lnTo>
                  <a:lnTo>
                    <a:pt x="4269" y="13579"/>
                  </a:lnTo>
                  <a:lnTo>
                    <a:pt x="5433" y="13579"/>
                  </a:lnTo>
                  <a:lnTo>
                    <a:pt x="5433" y="9765"/>
                  </a:lnTo>
                  <a:lnTo>
                    <a:pt x="7325" y="13579"/>
                  </a:lnTo>
                  <a:lnTo>
                    <a:pt x="8444" y="13579"/>
                  </a:lnTo>
                  <a:lnTo>
                    <a:pt x="6436" y="9699"/>
                  </a:lnTo>
                  <a:lnTo>
                    <a:pt x="8562" y="9699"/>
                  </a:lnTo>
                  <a:lnTo>
                    <a:pt x="7422" y="7421"/>
                  </a:lnTo>
                  <a:lnTo>
                    <a:pt x="9701" y="8560"/>
                  </a:lnTo>
                  <a:lnTo>
                    <a:pt x="9699" y="1140"/>
                  </a:lnTo>
                  <a:lnTo>
                    <a:pt x="7422" y="2278"/>
                  </a:lnTo>
                  <a:lnTo>
                    <a:pt x="7422" y="2278"/>
                  </a:lnTo>
                  <a:lnTo>
                    <a:pt x="8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0"/>
            <p:cNvSpPr/>
            <p:nvPr/>
          </p:nvSpPr>
          <p:spPr>
            <a:xfrm>
              <a:off x="3412975" y="3910150"/>
              <a:ext cx="29225" cy="24975"/>
            </a:xfrm>
            <a:custGeom>
              <a:rect b="b" l="l" r="r" t="t"/>
              <a:pathLst>
                <a:path extrusionOk="0" h="999" w="1169">
                  <a:moveTo>
                    <a:pt x="669" y="0"/>
                  </a:moveTo>
                  <a:cubicBezTo>
                    <a:pt x="223" y="0"/>
                    <a:pt x="1" y="538"/>
                    <a:pt x="316" y="852"/>
                  </a:cubicBezTo>
                  <a:cubicBezTo>
                    <a:pt x="411" y="948"/>
                    <a:pt x="538" y="999"/>
                    <a:pt x="668" y="999"/>
                  </a:cubicBezTo>
                  <a:cubicBezTo>
                    <a:pt x="733" y="999"/>
                    <a:pt x="798" y="986"/>
                    <a:pt x="859" y="960"/>
                  </a:cubicBezTo>
                  <a:cubicBezTo>
                    <a:pt x="1046" y="884"/>
                    <a:pt x="1167" y="702"/>
                    <a:pt x="1169" y="499"/>
                  </a:cubicBezTo>
                  <a:cubicBezTo>
                    <a:pt x="1169" y="223"/>
                    <a:pt x="945" y="0"/>
                    <a:pt x="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60"/>
          <p:cNvGrpSpPr/>
          <p:nvPr/>
        </p:nvGrpSpPr>
        <p:grpSpPr>
          <a:xfrm>
            <a:off x="4786142" y="3939231"/>
            <a:ext cx="376655" cy="387954"/>
            <a:chOff x="4007600" y="3791850"/>
            <a:chExt cx="349175" cy="359650"/>
          </a:xfrm>
        </p:grpSpPr>
        <p:sp>
          <p:nvSpPr>
            <p:cNvPr id="1021" name="Google Shape;1021;p60"/>
            <p:cNvSpPr/>
            <p:nvPr/>
          </p:nvSpPr>
          <p:spPr>
            <a:xfrm>
              <a:off x="4007600" y="3791850"/>
              <a:ext cx="349175" cy="359650"/>
            </a:xfrm>
            <a:custGeom>
              <a:rect b="b" l="l" r="r" t="t"/>
              <a:pathLst>
                <a:path extrusionOk="0" h="14386" w="13967">
                  <a:moveTo>
                    <a:pt x="11203" y="6482"/>
                  </a:moveTo>
                  <a:cubicBezTo>
                    <a:pt x="11347" y="6482"/>
                    <a:pt x="11488" y="6538"/>
                    <a:pt x="11594" y="6644"/>
                  </a:cubicBezTo>
                  <a:cubicBezTo>
                    <a:pt x="11752" y="6801"/>
                    <a:pt x="11799" y="7040"/>
                    <a:pt x="11714" y="7247"/>
                  </a:cubicBezTo>
                  <a:cubicBezTo>
                    <a:pt x="11627" y="7454"/>
                    <a:pt x="11426" y="7588"/>
                    <a:pt x="11202" y="7588"/>
                  </a:cubicBezTo>
                  <a:cubicBezTo>
                    <a:pt x="10897" y="7588"/>
                    <a:pt x="10650" y="7339"/>
                    <a:pt x="10650" y="7034"/>
                  </a:cubicBezTo>
                  <a:cubicBezTo>
                    <a:pt x="10650" y="6812"/>
                    <a:pt x="10784" y="6609"/>
                    <a:pt x="10991" y="6524"/>
                  </a:cubicBezTo>
                  <a:cubicBezTo>
                    <a:pt x="11060" y="6496"/>
                    <a:pt x="11132" y="6482"/>
                    <a:pt x="11203" y="6482"/>
                  </a:cubicBezTo>
                  <a:close/>
                  <a:moveTo>
                    <a:pt x="11202" y="8694"/>
                  </a:moveTo>
                  <a:cubicBezTo>
                    <a:pt x="11426" y="8694"/>
                    <a:pt x="11627" y="8829"/>
                    <a:pt x="11714" y="9035"/>
                  </a:cubicBezTo>
                  <a:cubicBezTo>
                    <a:pt x="11799" y="9242"/>
                    <a:pt x="11752" y="9479"/>
                    <a:pt x="11594" y="9638"/>
                  </a:cubicBezTo>
                  <a:cubicBezTo>
                    <a:pt x="11488" y="9744"/>
                    <a:pt x="11346" y="9800"/>
                    <a:pt x="11202" y="9800"/>
                  </a:cubicBezTo>
                  <a:cubicBezTo>
                    <a:pt x="11131" y="9800"/>
                    <a:pt x="11059" y="9786"/>
                    <a:pt x="10991" y="9758"/>
                  </a:cubicBezTo>
                  <a:cubicBezTo>
                    <a:pt x="10784" y="9672"/>
                    <a:pt x="10650" y="9471"/>
                    <a:pt x="10650" y="9246"/>
                  </a:cubicBezTo>
                  <a:cubicBezTo>
                    <a:pt x="10650" y="8941"/>
                    <a:pt x="10897" y="8694"/>
                    <a:pt x="11202" y="8694"/>
                  </a:cubicBezTo>
                  <a:close/>
                  <a:moveTo>
                    <a:pt x="11202" y="10906"/>
                  </a:moveTo>
                  <a:cubicBezTo>
                    <a:pt x="11426" y="10906"/>
                    <a:pt x="11627" y="11041"/>
                    <a:pt x="11714" y="11248"/>
                  </a:cubicBezTo>
                  <a:cubicBezTo>
                    <a:pt x="11799" y="11454"/>
                    <a:pt x="11752" y="11691"/>
                    <a:pt x="11594" y="11851"/>
                  </a:cubicBezTo>
                  <a:cubicBezTo>
                    <a:pt x="11488" y="11956"/>
                    <a:pt x="11347" y="12012"/>
                    <a:pt x="11204" y="12012"/>
                  </a:cubicBezTo>
                  <a:cubicBezTo>
                    <a:pt x="11132" y="12012"/>
                    <a:pt x="11060" y="11998"/>
                    <a:pt x="10991" y="11969"/>
                  </a:cubicBezTo>
                  <a:cubicBezTo>
                    <a:pt x="10784" y="11884"/>
                    <a:pt x="10650" y="11683"/>
                    <a:pt x="10650" y="11459"/>
                  </a:cubicBezTo>
                  <a:cubicBezTo>
                    <a:pt x="10650" y="11154"/>
                    <a:pt x="10897" y="10906"/>
                    <a:pt x="11202" y="10906"/>
                  </a:cubicBezTo>
                  <a:close/>
                  <a:moveTo>
                    <a:pt x="9700" y="6625"/>
                  </a:moveTo>
                  <a:lnTo>
                    <a:pt x="9700" y="12057"/>
                  </a:lnTo>
                  <a:lnTo>
                    <a:pt x="2329" y="12057"/>
                  </a:lnTo>
                  <a:lnTo>
                    <a:pt x="2329" y="6625"/>
                  </a:lnTo>
                  <a:close/>
                  <a:moveTo>
                    <a:pt x="9924" y="1"/>
                  </a:moveTo>
                  <a:cubicBezTo>
                    <a:pt x="9315" y="1"/>
                    <a:pt x="8822" y="502"/>
                    <a:pt x="8822" y="1122"/>
                  </a:cubicBezTo>
                  <a:cubicBezTo>
                    <a:pt x="8821" y="1339"/>
                    <a:pt x="8885" y="1553"/>
                    <a:pt x="9003" y="1735"/>
                  </a:cubicBezTo>
                  <a:cubicBezTo>
                    <a:pt x="9003" y="1735"/>
                    <a:pt x="9003" y="1735"/>
                    <a:pt x="9003" y="1735"/>
                  </a:cubicBezTo>
                  <a:lnTo>
                    <a:pt x="9003" y="1735"/>
                  </a:lnTo>
                  <a:cubicBezTo>
                    <a:pt x="9003" y="1735"/>
                    <a:pt x="7741" y="4297"/>
                    <a:pt x="7741" y="4297"/>
                  </a:cubicBezTo>
                  <a:lnTo>
                    <a:pt x="5485" y="4297"/>
                  </a:lnTo>
                  <a:cubicBezTo>
                    <a:pt x="5485" y="4297"/>
                    <a:pt x="4239" y="1736"/>
                    <a:pt x="4230" y="1736"/>
                  </a:cubicBezTo>
                  <a:cubicBezTo>
                    <a:pt x="4230" y="1736"/>
                    <a:pt x="4230" y="1736"/>
                    <a:pt x="4230" y="1736"/>
                  </a:cubicBezTo>
                  <a:cubicBezTo>
                    <a:pt x="4404" y="1468"/>
                    <a:pt x="4467" y="1120"/>
                    <a:pt x="4354" y="759"/>
                  </a:cubicBezTo>
                  <a:cubicBezTo>
                    <a:pt x="4250" y="425"/>
                    <a:pt x="3990" y="163"/>
                    <a:pt x="3659" y="56"/>
                  </a:cubicBezTo>
                  <a:cubicBezTo>
                    <a:pt x="3540" y="19"/>
                    <a:pt x="3422" y="1"/>
                    <a:pt x="3308" y="1"/>
                  </a:cubicBezTo>
                  <a:cubicBezTo>
                    <a:pt x="2700" y="1"/>
                    <a:pt x="2206" y="503"/>
                    <a:pt x="2206" y="1122"/>
                  </a:cubicBezTo>
                  <a:cubicBezTo>
                    <a:pt x="2206" y="1721"/>
                    <a:pt x="2666" y="2208"/>
                    <a:pt x="3247" y="2241"/>
                  </a:cubicBezTo>
                  <a:cubicBezTo>
                    <a:pt x="3572" y="2902"/>
                    <a:pt x="3915" y="3603"/>
                    <a:pt x="4255" y="4297"/>
                  </a:cubicBezTo>
                  <a:lnTo>
                    <a:pt x="1" y="4297"/>
                  </a:lnTo>
                  <a:lnTo>
                    <a:pt x="1" y="14385"/>
                  </a:lnTo>
                  <a:lnTo>
                    <a:pt x="13967" y="14385"/>
                  </a:lnTo>
                  <a:lnTo>
                    <a:pt x="13967" y="4297"/>
                  </a:lnTo>
                  <a:lnTo>
                    <a:pt x="8971" y="4297"/>
                  </a:lnTo>
                  <a:cubicBezTo>
                    <a:pt x="9326" y="3579"/>
                    <a:pt x="9680" y="2858"/>
                    <a:pt x="9986" y="2241"/>
                  </a:cubicBezTo>
                  <a:cubicBezTo>
                    <a:pt x="10683" y="2202"/>
                    <a:pt x="11208" y="1505"/>
                    <a:pt x="10968" y="750"/>
                  </a:cubicBezTo>
                  <a:cubicBezTo>
                    <a:pt x="10863" y="422"/>
                    <a:pt x="10605" y="163"/>
                    <a:pt x="10277" y="56"/>
                  </a:cubicBezTo>
                  <a:cubicBezTo>
                    <a:pt x="10157" y="18"/>
                    <a:pt x="10038" y="1"/>
                    <a:pt x="99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0"/>
            <p:cNvSpPr/>
            <p:nvPr/>
          </p:nvSpPr>
          <p:spPr>
            <a:xfrm>
              <a:off x="4124000" y="3977850"/>
              <a:ext cx="75300" cy="90325"/>
            </a:xfrm>
            <a:custGeom>
              <a:rect b="b" l="l" r="r" t="t"/>
              <a:pathLst>
                <a:path extrusionOk="0" h="3613" w="3012">
                  <a:moveTo>
                    <a:pt x="1" y="1"/>
                  </a:moveTo>
                  <a:lnTo>
                    <a:pt x="1" y="3612"/>
                  </a:lnTo>
                  <a:lnTo>
                    <a:pt x="3011" y="18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60"/>
          <p:cNvGrpSpPr/>
          <p:nvPr/>
        </p:nvGrpSpPr>
        <p:grpSpPr>
          <a:xfrm>
            <a:off x="5608085" y="3971376"/>
            <a:ext cx="366246" cy="321965"/>
            <a:chOff x="4769575" y="3821650"/>
            <a:chExt cx="339525" cy="298475"/>
          </a:xfrm>
        </p:grpSpPr>
        <p:sp>
          <p:nvSpPr>
            <p:cNvPr id="1024" name="Google Shape;1024;p60"/>
            <p:cNvSpPr/>
            <p:nvPr/>
          </p:nvSpPr>
          <p:spPr>
            <a:xfrm>
              <a:off x="4905375" y="3821650"/>
              <a:ext cx="203725" cy="221225"/>
            </a:xfrm>
            <a:custGeom>
              <a:rect b="b" l="l" r="r" t="t"/>
              <a:pathLst>
                <a:path extrusionOk="0" h="8849" w="8149">
                  <a:moveTo>
                    <a:pt x="5738" y="2929"/>
                  </a:moveTo>
                  <a:cubicBezTo>
                    <a:pt x="5991" y="2929"/>
                    <a:pt x="6234" y="3126"/>
                    <a:pt x="6234" y="3423"/>
                  </a:cubicBezTo>
                  <a:cubicBezTo>
                    <a:pt x="6234" y="3695"/>
                    <a:pt x="6013" y="3916"/>
                    <a:pt x="5741" y="3916"/>
                  </a:cubicBezTo>
                  <a:cubicBezTo>
                    <a:pt x="5301" y="3916"/>
                    <a:pt x="5081" y="3384"/>
                    <a:pt x="5392" y="3075"/>
                  </a:cubicBezTo>
                  <a:cubicBezTo>
                    <a:pt x="5493" y="2974"/>
                    <a:pt x="5617" y="2929"/>
                    <a:pt x="5738" y="2929"/>
                  </a:cubicBezTo>
                  <a:close/>
                  <a:moveTo>
                    <a:pt x="1" y="1"/>
                  </a:moveTo>
                  <a:lnTo>
                    <a:pt x="1" y="2878"/>
                  </a:lnTo>
                  <a:cubicBezTo>
                    <a:pt x="1295" y="2806"/>
                    <a:pt x="2044" y="2631"/>
                    <a:pt x="2078" y="2622"/>
                  </a:cubicBezTo>
                  <a:lnTo>
                    <a:pt x="2677" y="2472"/>
                  </a:lnTo>
                  <a:lnTo>
                    <a:pt x="3880" y="2171"/>
                  </a:lnTo>
                  <a:lnTo>
                    <a:pt x="3881" y="4726"/>
                  </a:lnTo>
                  <a:cubicBezTo>
                    <a:pt x="3935" y="4719"/>
                    <a:pt x="3990" y="4716"/>
                    <a:pt x="4043" y="4716"/>
                  </a:cubicBezTo>
                  <a:cubicBezTo>
                    <a:pt x="4846" y="4716"/>
                    <a:pt x="5499" y="5380"/>
                    <a:pt x="5499" y="6195"/>
                  </a:cubicBezTo>
                  <a:lnTo>
                    <a:pt x="3880" y="6195"/>
                  </a:lnTo>
                  <a:lnTo>
                    <a:pt x="3880" y="8848"/>
                  </a:lnTo>
                  <a:cubicBezTo>
                    <a:pt x="4143" y="8848"/>
                    <a:pt x="5134" y="8628"/>
                    <a:pt x="6101" y="8056"/>
                  </a:cubicBezTo>
                  <a:cubicBezTo>
                    <a:pt x="7440" y="7265"/>
                    <a:pt x="8148" y="6110"/>
                    <a:pt x="8148" y="4716"/>
                  </a:cubicBezTo>
                  <a:lnTo>
                    <a:pt x="8148" y="627"/>
                  </a:lnTo>
                  <a:lnTo>
                    <a:pt x="8147" y="4"/>
                  </a:lnTo>
                  <a:lnTo>
                    <a:pt x="7541" y="153"/>
                  </a:lnTo>
                  <a:cubicBezTo>
                    <a:pt x="7528" y="156"/>
                    <a:pt x="6256" y="465"/>
                    <a:pt x="4074" y="465"/>
                  </a:cubicBezTo>
                  <a:cubicBezTo>
                    <a:pt x="1892" y="465"/>
                    <a:pt x="619" y="156"/>
                    <a:pt x="608" y="153"/>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p:nvPr/>
          </p:nvSpPr>
          <p:spPr>
            <a:xfrm>
              <a:off x="4769575" y="3904650"/>
              <a:ext cx="203700" cy="215475"/>
            </a:xfrm>
            <a:custGeom>
              <a:rect b="b" l="l" r="r" t="t"/>
              <a:pathLst>
                <a:path extrusionOk="0" h="8619" w="8148">
                  <a:moveTo>
                    <a:pt x="2304" y="2895"/>
                  </a:moveTo>
                  <a:cubicBezTo>
                    <a:pt x="2425" y="2895"/>
                    <a:pt x="2549" y="2940"/>
                    <a:pt x="2649" y="3040"/>
                  </a:cubicBezTo>
                  <a:cubicBezTo>
                    <a:pt x="2789" y="3182"/>
                    <a:pt x="2833" y="3394"/>
                    <a:pt x="2756" y="3578"/>
                  </a:cubicBezTo>
                  <a:cubicBezTo>
                    <a:pt x="2679" y="3761"/>
                    <a:pt x="2500" y="3881"/>
                    <a:pt x="2301" y="3881"/>
                  </a:cubicBezTo>
                  <a:cubicBezTo>
                    <a:pt x="2029" y="3881"/>
                    <a:pt x="1808" y="3662"/>
                    <a:pt x="1808" y="3388"/>
                  </a:cubicBezTo>
                  <a:cubicBezTo>
                    <a:pt x="1808" y="3092"/>
                    <a:pt x="2051" y="2895"/>
                    <a:pt x="2304" y="2895"/>
                  </a:cubicBezTo>
                  <a:close/>
                  <a:moveTo>
                    <a:pt x="5912" y="2895"/>
                  </a:moveTo>
                  <a:cubicBezTo>
                    <a:pt x="6165" y="2895"/>
                    <a:pt x="6409" y="3092"/>
                    <a:pt x="6409" y="3388"/>
                  </a:cubicBezTo>
                  <a:cubicBezTo>
                    <a:pt x="6409" y="3662"/>
                    <a:pt x="6187" y="3881"/>
                    <a:pt x="5915" y="3881"/>
                  </a:cubicBezTo>
                  <a:cubicBezTo>
                    <a:pt x="5476" y="3881"/>
                    <a:pt x="5256" y="3351"/>
                    <a:pt x="5567" y="3040"/>
                  </a:cubicBezTo>
                  <a:cubicBezTo>
                    <a:pt x="5667" y="2940"/>
                    <a:pt x="5791" y="2895"/>
                    <a:pt x="5912" y="2895"/>
                  </a:cubicBezTo>
                  <a:close/>
                  <a:moveTo>
                    <a:pt x="5587" y="5203"/>
                  </a:moveTo>
                  <a:cubicBezTo>
                    <a:pt x="5586" y="6018"/>
                    <a:pt x="4925" y="6681"/>
                    <a:pt x="4108" y="6681"/>
                  </a:cubicBezTo>
                  <a:cubicBezTo>
                    <a:pt x="3291" y="6681"/>
                    <a:pt x="2630" y="6018"/>
                    <a:pt x="2629" y="5203"/>
                  </a:cubicBezTo>
                  <a:close/>
                  <a:moveTo>
                    <a:pt x="0" y="1"/>
                  </a:moveTo>
                  <a:lnTo>
                    <a:pt x="0" y="4536"/>
                  </a:lnTo>
                  <a:cubicBezTo>
                    <a:pt x="0" y="5919"/>
                    <a:pt x="704" y="7064"/>
                    <a:pt x="2033" y="7850"/>
                  </a:cubicBezTo>
                  <a:cubicBezTo>
                    <a:pt x="2993" y="8417"/>
                    <a:pt x="3948" y="8595"/>
                    <a:pt x="3987" y="8602"/>
                  </a:cubicBezTo>
                  <a:lnTo>
                    <a:pt x="4075" y="8618"/>
                  </a:lnTo>
                  <a:lnTo>
                    <a:pt x="4162" y="8602"/>
                  </a:lnTo>
                  <a:cubicBezTo>
                    <a:pt x="4202" y="8595"/>
                    <a:pt x="5156" y="8417"/>
                    <a:pt x="6115" y="7850"/>
                  </a:cubicBezTo>
                  <a:cubicBezTo>
                    <a:pt x="7445" y="7064"/>
                    <a:pt x="8148" y="5919"/>
                    <a:pt x="8148" y="4536"/>
                  </a:cubicBezTo>
                  <a:lnTo>
                    <a:pt x="8148" y="627"/>
                  </a:lnTo>
                  <a:lnTo>
                    <a:pt x="8148" y="2"/>
                  </a:lnTo>
                  <a:lnTo>
                    <a:pt x="7542" y="152"/>
                  </a:lnTo>
                  <a:cubicBezTo>
                    <a:pt x="7529" y="155"/>
                    <a:pt x="6257" y="463"/>
                    <a:pt x="4075" y="463"/>
                  </a:cubicBezTo>
                  <a:cubicBezTo>
                    <a:pt x="1893" y="463"/>
                    <a:pt x="621" y="155"/>
                    <a:pt x="609" y="152"/>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60"/>
          <p:cNvSpPr/>
          <p:nvPr/>
        </p:nvSpPr>
        <p:spPr>
          <a:xfrm>
            <a:off x="6419262" y="4012734"/>
            <a:ext cx="376655" cy="240685"/>
          </a:xfrm>
          <a:custGeom>
            <a:rect b="b" l="l" r="r" t="t"/>
            <a:pathLst>
              <a:path extrusionOk="0" h="8925" w="13967">
                <a:moveTo>
                  <a:pt x="7146" y="1423"/>
                </a:moveTo>
                <a:lnTo>
                  <a:pt x="8045" y="3245"/>
                </a:lnTo>
                <a:lnTo>
                  <a:pt x="10057" y="3537"/>
                </a:lnTo>
                <a:lnTo>
                  <a:pt x="8602" y="4957"/>
                </a:lnTo>
                <a:lnTo>
                  <a:pt x="8945" y="6959"/>
                </a:lnTo>
                <a:lnTo>
                  <a:pt x="7146" y="6014"/>
                </a:lnTo>
                <a:lnTo>
                  <a:pt x="5347" y="6959"/>
                </a:lnTo>
                <a:lnTo>
                  <a:pt x="5347" y="6959"/>
                </a:lnTo>
                <a:lnTo>
                  <a:pt x="5690" y="4957"/>
                </a:lnTo>
                <a:lnTo>
                  <a:pt x="4235" y="3537"/>
                </a:lnTo>
                <a:lnTo>
                  <a:pt x="6247" y="3245"/>
                </a:lnTo>
                <a:lnTo>
                  <a:pt x="7146" y="1423"/>
                </a:lnTo>
                <a:close/>
                <a:moveTo>
                  <a:pt x="1553" y="0"/>
                </a:moveTo>
                <a:lnTo>
                  <a:pt x="1553" y="505"/>
                </a:lnTo>
                <a:cubicBezTo>
                  <a:pt x="1552" y="1083"/>
                  <a:pt x="1083" y="1552"/>
                  <a:pt x="505" y="1552"/>
                </a:cubicBezTo>
                <a:lnTo>
                  <a:pt x="0" y="1552"/>
                </a:lnTo>
                <a:lnTo>
                  <a:pt x="0" y="7371"/>
                </a:lnTo>
                <a:lnTo>
                  <a:pt x="505" y="7371"/>
                </a:lnTo>
                <a:cubicBezTo>
                  <a:pt x="1083" y="7371"/>
                  <a:pt x="1553" y="7841"/>
                  <a:pt x="1553" y="8420"/>
                </a:cubicBezTo>
                <a:lnTo>
                  <a:pt x="1553" y="8924"/>
                </a:lnTo>
                <a:lnTo>
                  <a:pt x="12415" y="8924"/>
                </a:lnTo>
                <a:lnTo>
                  <a:pt x="12415" y="8148"/>
                </a:lnTo>
                <a:cubicBezTo>
                  <a:pt x="12415" y="7720"/>
                  <a:pt x="12762" y="7373"/>
                  <a:pt x="13191" y="7373"/>
                </a:cubicBezTo>
                <a:lnTo>
                  <a:pt x="13966" y="7373"/>
                </a:lnTo>
                <a:lnTo>
                  <a:pt x="13966" y="1553"/>
                </a:lnTo>
                <a:lnTo>
                  <a:pt x="13191" y="1552"/>
                </a:lnTo>
                <a:cubicBezTo>
                  <a:pt x="12762" y="1552"/>
                  <a:pt x="12415" y="1205"/>
                  <a:pt x="12415" y="775"/>
                </a:cubicBezTo>
                <a:lnTo>
                  <a:pt x="12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p:nvPr/>
        </p:nvSpPr>
        <p:spPr>
          <a:xfrm>
            <a:off x="7230819" y="4023170"/>
            <a:ext cx="376655" cy="219758"/>
          </a:xfrm>
          <a:custGeom>
            <a:rect b="b" l="l" r="r" t="t"/>
            <a:pathLst>
              <a:path extrusionOk="0" h="8149" w="13967">
                <a:moveTo>
                  <a:pt x="13190" y="777"/>
                </a:moveTo>
                <a:lnTo>
                  <a:pt x="13190" y="1554"/>
                </a:lnTo>
                <a:lnTo>
                  <a:pt x="1164" y="1554"/>
                </a:lnTo>
                <a:lnTo>
                  <a:pt x="1164" y="777"/>
                </a:lnTo>
                <a:close/>
                <a:moveTo>
                  <a:pt x="10087" y="3345"/>
                </a:moveTo>
                <a:cubicBezTo>
                  <a:pt x="10434" y="3351"/>
                  <a:pt x="10712" y="3633"/>
                  <a:pt x="10712" y="3980"/>
                </a:cubicBezTo>
                <a:cubicBezTo>
                  <a:pt x="10712" y="4327"/>
                  <a:pt x="10434" y="4609"/>
                  <a:pt x="10087" y="4615"/>
                </a:cubicBezTo>
                <a:lnTo>
                  <a:pt x="10087" y="3345"/>
                </a:lnTo>
                <a:close/>
                <a:moveTo>
                  <a:pt x="3869" y="3345"/>
                </a:moveTo>
                <a:cubicBezTo>
                  <a:pt x="3873" y="3345"/>
                  <a:pt x="3876" y="3345"/>
                  <a:pt x="3880" y="3345"/>
                </a:cubicBezTo>
                <a:lnTo>
                  <a:pt x="3880" y="4615"/>
                </a:lnTo>
                <a:cubicBezTo>
                  <a:pt x="3876" y="4615"/>
                  <a:pt x="3873" y="4615"/>
                  <a:pt x="3869" y="4615"/>
                </a:cubicBezTo>
                <a:cubicBezTo>
                  <a:pt x="3518" y="4615"/>
                  <a:pt x="3234" y="4331"/>
                  <a:pt x="3234" y="3980"/>
                </a:cubicBezTo>
                <a:cubicBezTo>
                  <a:pt x="3234" y="3629"/>
                  <a:pt x="3518" y="3345"/>
                  <a:pt x="3869" y="3345"/>
                </a:cubicBezTo>
                <a:close/>
                <a:moveTo>
                  <a:pt x="2999" y="2718"/>
                </a:moveTo>
                <a:cubicBezTo>
                  <a:pt x="2093" y="3396"/>
                  <a:pt x="2093" y="4755"/>
                  <a:pt x="2999" y="5433"/>
                </a:cubicBezTo>
                <a:lnTo>
                  <a:pt x="1666" y="5433"/>
                </a:lnTo>
                <a:cubicBezTo>
                  <a:pt x="1426" y="5021"/>
                  <a:pt x="1300" y="4551"/>
                  <a:pt x="1300" y="4075"/>
                </a:cubicBezTo>
                <a:cubicBezTo>
                  <a:pt x="1300" y="3598"/>
                  <a:pt x="1426" y="3130"/>
                  <a:pt x="1666" y="2718"/>
                </a:cubicBezTo>
                <a:close/>
                <a:moveTo>
                  <a:pt x="9311" y="2718"/>
                </a:moveTo>
                <a:lnTo>
                  <a:pt x="9311" y="5433"/>
                </a:lnTo>
                <a:lnTo>
                  <a:pt x="5044" y="5433"/>
                </a:lnTo>
                <a:lnTo>
                  <a:pt x="5044" y="2718"/>
                </a:lnTo>
                <a:close/>
                <a:moveTo>
                  <a:pt x="12473" y="2718"/>
                </a:moveTo>
                <a:cubicBezTo>
                  <a:pt x="12960" y="3556"/>
                  <a:pt x="12960" y="4593"/>
                  <a:pt x="12473" y="5433"/>
                </a:cubicBezTo>
                <a:lnTo>
                  <a:pt x="11140" y="5433"/>
                </a:lnTo>
                <a:cubicBezTo>
                  <a:pt x="12046" y="4755"/>
                  <a:pt x="12046" y="3396"/>
                  <a:pt x="11140" y="2718"/>
                </a:cubicBezTo>
                <a:close/>
                <a:moveTo>
                  <a:pt x="0" y="1"/>
                </a:moveTo>
                <a:lnTo>
                  <a:pt x="0" y="8148"/>
                </a:lnTo>
                <a:lnTo>
                  <a:pt x="13967" y="8148"/>
                </a:lnTo>
                <a:lnTo>
                  <a:pt x="13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0"/>
          <p:cNvSpPr/>
          <p:nvPr/>
        </p:nvSpPr>
        <p:spPr>
          <a:xfrm>
            <a:off x="8047015" y="2191035"/>
            <a:ext cx="376709" cy="272021"/>
          </a:xfrm>
          <a:custGeom>
            <a:rect b="b" l="l" r="r" t="t"/>
            <a:pathLst>
              <a:path extrusionOk="0" h="10087" w="13969">
                <a:moveTo>
                  <a:pt x="6985" y="4655"/>
                </a:moveTo>
                <a:lnTo>
                  <a:pt x="6985" y="5819"/>
                </a:lnTo>
                <a:lnTo>
                  <a:pt x="3493" y="5819"/>
                </a:lnTo>
                <a:lnTo>
                  <a:pt x="3493" y="4655"/>
                </a:lnTo>
                <a:close/>
                <a:moveTo>
                  <a:pt x="1166" y="0"/>
                </a:moveTo>
                <a:lnTo>
                  <a:pt x="1166" y="1164"/>
                </a:lnTo>
                <a:lnTo>
                  <a:pt x="7078" y="1164"/>
                </a:lnTo>
                <a:lnTo>
                  <a:pt x="7932" y="2328"/>
                </a:lnTo>
                <a:lnTo>
                  <a:pt x="1165" y="2328"/>
                </a:lnTo>
                <a:lnTo>
                  <a:pt x="1165" y="4267"/>
                </a:lnTo>
                <a:lnTo>
                  <a:pt x="1" y="4267"/>
                </a:lnTo>
                <a:lnTo>
                  <a:pt x="1" y="6595"/>
                </a:lnTo>
                <a:lnTo>
                  <a:pt x="1165" y="6595"/>
                </a:lnTo>
                <a:lnTo>
                  <a:pt x="1165" y="10087"/>
                </a:lnTo>
                <a:lnTo>
                  <a:pt x="10864" y="10087"/>
                </a:lnTo>
                <a:lnTo>
                  <a:pt x="10864" y="8146"/>
                </a:lnTo>
                <a:lnTo>
                  <a:pt x="11503" y="8146"/>
                </a:lnTo>
                <a:lnTo>
                  <a:pt x="13968" y="9380"/>
                </a:lnTo>
                <a:lnTo>
                  <a:pt x="13968" y="3035"/>
                </a:lnTo>
                <a:lnTo>
                  <a:pt x="11503" y="4267"/>
                </a:lnTo>
                <a:lnTo>
                  <a:pt x="10865" y="4267"/>
                </a:lnTo>
                <a:lnTo>
                  <a:pt x="10865" y="2328"/>
                </a:lnTo>
                <a:lnTo>
                  <a:pt x="9375" y="2328"/>
                </a:lnTo>
                <a:lnTo>
                  <a:pt x="7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p:nvPr/>
        </p:nvSpPr>
        <p:spPr>
          <a:xfrm>
            <a:off x="8082610" y="2740560"/>
            <a:ext cx="302360" cy="374713"/>
          </a:xfrm>
          <a:custGeom>
            <a:rect b="b" l="l" r="r" t="t"/>
            <a:pathLst>
              <a:path extrusionOk="0" h="13895" w="11212">
                <a:moveTo>
                  <a:pt x="6168" y="6523"/>
                </a:moveTo>
                <a:lnTo>
                  <a:pt x="6168" y="7687"/>
                </a:lnTo>
                <a:lnTo>
                  <a:pt x="3063" y="7687"/>
                </a:lnTo>
                <a:lnTo>
                  <a:pt x="3063" y="6523"/>
                </a:lnTo>
                <a:close/>
                <a:moveTo>
                  <a:pt x="2631" y="1"/>
                </a:moveTo>
                <a:cubicBezTo>
                  <a:pt x="2499" y="1"/>
                  <a:pt x="2364" y="11"/>
                  <a:pt x="2228" y="33"/>
                </a:cubicBezTo>
                <a:cubicBezTo>
                  <a:pt x="1159" y="203"/>
                  <a:pt x="307" y="1084"/>
                  <a:pt x="148" y="2154"/>
                </a:cubicBezTo>
                <a:cubicBezTo>
                  <a:pt x="1" y="3143"/>
                  <a:pt x="419" y="4046"/>
                  <a:pt x="1126" y="4584"/>
                </a:cubicBezTo>
                <a:lnTo>
                  <a:pt x="1124" y="4584"/>
                </a:lnTo>
                <a:lnTo>
                  <a:pt x="1124" y="10015"/>
                </a:lnTo>
                <a:lnTo>
                  <a:pt x="3092" y="10015"/>
                </a:lnTo>
                <a:lnTo>
                  <a:pt x="1064" y="13894"/>
                </a:lnTo>
                <a:lnTo>
                  <a:pt x="2193" y="13894"/>
                </a:lnTo>
                <a:lnTo>
                  <a:pt x="4229" y="9964"/>
                </a:lnTo>
                <a:lnTo>
                  <a:pt x="4229" y="13894"/>
                </a:lnTo>
                <a:lnTo>
                  <a:pt x="5393" y="13894"/>
                </a:lnTo>
                <a:lnTo>
                  <a:pt x="5393" y="9964"/>
                </a:lnTo>
                <a:lnTo>
                  <a:pt x="7152" y="13894"/>
                </a:lnTo>
                <a:lnTo>
                  <a:pt x="8403" y="13894"/>
                </a:lnTo>
                <a:lnTo>
                  <a:pt x="6356" y="10015"/>
                </a:lnTo>
                <a:lnTo>
                  <a:pt x="8496" y="10015"/>
                </a:lnTo>
                <a:lnTo>
                  <a:pt x="8496" y="8962"/>
                </a:lnTo>
                <a:lnTo>
                  <a:pt x="11211" y="10028"/>
                </a:lnTo>
                <a:lnTo>
                  <a:pt x="11211" y="4829"/>
                </a:lnTo>
                <a:lnTo>
                  <a:pt x="8496" y="5894"/>
                </a:lnTo>
                <a:lnTo>
                  <a:pt x="8496" y="4583"/>
                </a:lnTo>
                <a:lnTo>
                  <a:pt x="8494" y="4583"/>
                </a:lnTo>
                <a:cubicBezTo>
                  <a:pt x="9198" y="4046"/>
                  <a:pt x="9618" y="3141"/>
                  <a:pt x="9472" y="2152"/>
                </a:cubicBezTo>
                <a:cubicBezTo>
                  <a:pt x="9313" y="1082"/>
                  <a:pt x="8459" y="200"/>
                  <a:pt x="7391" y="33"/>
                </a:cubicBezTo>
                <a:cubicBezTo>
                  <a:pt x="7255" y="11"/>
                  <a:pt x="7120" y="1"/>
                  <a:pt x="6988" y="1"/>
                </a:cubicBezTo>
                <a:cubicBezTo>
                  <a:pt x="6057" y="1"/>
                  <a:pt x="5244" y="516"/>
                  <a:pt x="4810" y="1279"/>
                </a:cubicBezTo>
                <a:cubicBezTo>
                  <a:pt x="4376" y="516"/>
                  <a:pt x="3563" y="1"/>
                  <a:pt x="2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60"/>
          <p:cNvGrpSpPr/>
          <p:nvPr/>
        </p:nvGrpSpPr>
        <p:grpSpPr>
          <a:xfrm>
            <a:off x="8057785" y="3363933"/>
            <a:ext cx="355755" cy="324365"/>
            <a:chOff x="7040550" y="3258525"/>
            <a:chExt cx="329800" cy="300700"/>
          </a:xfrm>
        </p:grpSpPr>
        <p:sp>
          <p:nvSpPr>
            <p:cNvPr id="1031" name="Google Shape;1031;p60"/>
            <p:cNvSpPr/>
            <p:nvPr/>
          </p:nvSpPr>
          <p:spPr>
            <a:xfrm>
              <a:off x="7166650" y="3374900"/>
              <a:ext cx="87300" cy="184325"/>
            </a:xfrm>
            <a:custGeom>
              <a:rect b="b" l="l" r="r" t="t"/>
              <a:pathLst>
                <a:path extrusionOk="0" h="7373" w="3492">
                  <a:moveTo>
                    <a:pt x="0" y="1"/>
                  </a:moveTo>
                  <a:lnTo>
                    <a:pt x="0" y="7372"/>
                  </a:lnTo>
                  <a:lnTo>
                    <a:pt x="3492" y="7372"/>
                  </a:lnTo>
                  <a:lnTo>
                    <a:pt x="34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0"/>
            <p:cNvSpPr/>
            <p:nvPr/>
          </p:nvSpPr>
          <p:spPr>
            <a:xfrm>
              <a:off x="7283025" y="3258525"/>
              <a:ext cx="87325" cy="300700"/>
            </a:xfrm>
            <a:custGeom>
              <a:rect b="b" l="l" r="r" t="t"/>
              <a:pathLst>
                <a:path extrusionOk="0" h="12028" w="3493">
                  <a:moveTo>
                    <a:pt x="1" y="0"/>
                  </a:moveTo>
                  <a:lnTo>
                    <a:pt x="1" y="12027"/>
                  </a:lnTo>
                  <a:lnTo>
                    <a:pt x="3493" y="12027"/>
                  </a:lnTo>
                  <a:lnTo>
                    <a:pt x="34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p:nvPr/>
          </p:nvSpPr>
          <p:spPr>
            <a:xfrm>
              <a:off x="7040550" y="3433100"/>
              <a:ext cx="87325" cy="116425"/>
            </a:xfrm>
            <a:custGeom>
              <a:rect b="b" l="l" r="r" t="t"/>
              <a:pathLst>
                <a:path extrusionOk="0" h="4657" w="3493">
                  <a:moveTo>
                    <a:pt x="1" y="1"/>
                  </a:moveTo>
                  <a:lnTo>
                    <a:pt x="1" y="4657"/>
                  </a:lnTo>
                  <a:lnTo>
                    <a:pt x="3493" y="4657"/>
                  </a:lnTo>
                  <a:lnTo>
                    <a:pt x="3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0"/>
          <p:cNvGrpSpPr/>
          <p:nvPr/>
        </p:nvGrpSpPr>
        <p:grpSpPr>
          <a:xfrm>
            <a:off x="8047349" y="3944867"/>
            <a:ext cx="376655" cy="376655"/>
            <a:chOff x="7030875" y="3797075"/>
            <a:chExt cx="349175" cy="349175"/>
          </a:xfrm>
        </p:grpSpPr>
        <p:sp>
          <p:nvSpPr>
            <p:cNvPr id="1035" name="Google Shape;1035;p60"/>
            <p:cNvSpPr/>
            <p:nvPr/>
          </p:nvSpPr>
          <p:spPr>
            <a:xfrm>
              <a:off x="7030875" y="3797075"/>
              <a:ext cx="349175" cy="349175"/>
            </a:xfrm>
            <a:custGeom>
              <a:rect b="b" l="l" r="r" t="t"/>
              <a:pathLst>
                <a:path extrusionOk="0" h="13967" w="13967">
                  <a:moveTo>
                    <a:pt x="7062" y="1604"/>
                  </a:moveTo>
                  <a:lnTo>
                    <a:pt x="8748" y="5018"/>
                  </a:lnTo>
                  <a:lnTo>
                    <a:pt x="12516" y="5566"/>
                  </a:lnTo>
                  <a:lnTo>
                    <a:pt x="9789" y="8222"/>
                  </a:lnTo>
                  <a:lnTo>
                    <a:pt x="10432" y="11977"/>
                  </a:lnTo>
                  <a:lnTo>
                    <a:pt x="7062" y="10206"/>
                  </a:lnTo>
                  <a:lnTo>
                    <a:pt x="3692" y="11977"/>
                  </a:lnTo>
                  <a:lnTo>
                    <a:pt x="4335" y="8223"/>
                  </a:lnTo>
                  <a:lnTo>
                    <a:pt x="1610" y="5566"/>
                  </a:lnTo>
                  <a:lnTo>
                    <a:pt x="5378" y="5018"/>
                  </a:lnTo>
                  <a:lnTo>
                    <a:pt x="7062" y="1604"/>
                  </a:lnTo>
                  <a:close/>
                  <a:moveTo>
                    <a:pt x="0" y="1"/>
                  </a:moveTo>
                  <a:lnTo>
                    <a:pt x="0" y="13967"/>
                  </a:lnTo>
                  <a:lnTo>
                    <a:pt x="13966" y="13967"/>
                  </a:lnTo>
                  <a:lnTo>
                    <a:pt x="139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0"/>
            <p:cNvSpPr/>
            <p:nvPr/>
          </p:nvSpPr>
          <p:spPr>
            <a:xfrm>
              <a:off x="7183525" y="3956375"/>
              <a:ext cx="46075" cy="44300"/>
            </a:xfrm>
            <a:custGeom>
              <a:rect b="b" l="l" r="r" t="t"/>
              <a:pathLst>
                <a:path extrusionOk="0" h="1772" w="1843">
                  <a:moveTo>
                    <a:pt x="956" y="1"/>
                  </a:moveTo>
                  <a:cubicBezTo>
                    <a:pt x="597" y="1"/>
                    <a:pt x="275" y="216"/>
                    <a:pt x="138" y="547"/>
                  </a:cubicBezTo>
                  <a:cubicBezTo>
                    <a:pt x="0" y="878"/>
                    <a:pt x="77" y="1259"/>
                    <a:pt x="330" y="1513"/>
                  </a:cubicBezTo>
                  <a:cubicBezTo>
                    <a:pt x="499" y="1682"/>
                    <a:pt x="725" y="1772"/>
                    <a:pt x="955" y="1772"/>
                  </a:cubicBezTo>
                  <a:cubicBezTo>
                    <a:pt x="1070" y="1772"/>
                    <a:pt x="1185" y="1750"/>
                    <a:pt x="1294" y="1704"/>
                  </a:cubicBezTo>
                  <a:cubicBezTo>
                    <a:pt x="1625" y="1568"/>
                    <a:pt x="1842" y="1244"/>
                    <a:pt x="1842" y="886"/>
                  </a:cubicBezTo>
                  <a:cubicBezTo>
                    <a:pt x="1842" y="397"/>
                    <a:pt x="1445" y="1"/>
                    <a:pt x="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1"/>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pic>
        <p:nvPicPr>
          <p:cNvPr id="1042" name="Google Shape;1042;p61"/>
          <p:cNvPicPr preferRelativeResize="0"/>
          <p:nvPr/>
        </p:nvPicPr>
        <p:blipFill>
          <a:blip r:embed="rId3">
            <a:alphaModFix/>
          </a:blip>
          <a:stretch>
            <a:fillRect/>
          </a:stretch>
        </p:blipFill>
        <p:spPr>
          <a:xfrm>
            <a:off x="766950" y="1268863"/>
            <a:ext cx="1673550" cy="1862676"/>
          </a:xfrm>
          <a:prstGeom prst="rect">
            <a:avLst/>
          </a:prstGeom>
          <a:noFill/>
          <a:ln>
            <a:noFill/>
          </a:ln>
        </p:spPr>
      </p:pic>
      <p:pic>
        <p:nvPicPr>
          <p:cNvPr id="1043" name="Google Shape;1043;p61"/>
          <p:cNvPicPr preferRelativeResize="0"/>
          <p:nvPr/>
        </p:nvPicPr>
        <p:blipFill>
          <a:blip r:embed="rId4">
            <a:alphaModFix/>
          </a:blip>
          <a:stretch>
            <a:fillRect/>
          </a:stretch>
        </p:blipFill>
        <p:spPr>
          <a:xfrm>
            <a:off x="4306217" y="3309763"/>
            <a:ext cx="3681031" cy="1026575"/>
          </a:xfrm>
          <a:prstGeom prst="rect">
            <a:avLst/>
          </a:prstGeom>
          <a:noFill/>
          <a:ln>
            <a:noFill/>
          </a:ln>
        </p:spPr>
      </p:pic>
      <p:pic>
        <p:nvPicPr>
          <p:cNvPr id="1044" name="Google Shape;1044;p61"/>
          <p:cNvPicPr preferRelativeResize="0"/>
          <p:nvPr/>
        </p:nvPicPr>
        <p:blipFill>
          <a:blip r:embed="rId5">
            <a:alphaModFix/>
          </a:blip>
          <a:stretch>
            <a:fillRect/>
          </a:stretch>
        </p:blipFill>
        <p:spPr>
          <a:xfrm>
            <a:off x="2795738" y="1911892"/>
            <a:ext cx="1293851" cy="1601245"/>
          </a:xfrm>
          <a:prstGeom prst="rect">
            <a:avLst/>
          </a:prstGeom>
          <a:noFill/>
          <a:ln>
            <a:noFill/>
          </a:ln>
        </p:spPr>
      </p:pic>
      <p:pic>
        <p:nvPicPr>
          <p:cNvPr id="1045" name="Google Shape;1045;p61"/>
          <p:cNvPicPr preferRelativeResize="0"/>
          <p:nvPr/>
        </p:nvPicPr>
        <p:blipFill>
          <a:blip r:embed="rId6">
            <a:alphaModFix/>
          </a:blip>
          <a:stretch>
            <a:fillRect/>
          </a:stretch>
        </p:blipFill>
        <p:spPr>
          <a:xfrm rot="-633883">
            <a:off x="5683389" y="1614477"/>
            <a:ext cx="2418164" cy="1470199"/>
          </a:xfrm>
          <a:prstGeom prst="rect">
            <a:avLst/>
          </a:prstGeom>
          <a:noFill/>
          <a:ln>
            <a:noFill/>
          </a:ln>
        </p:spPr>
      </p:pic>
      <p:pic>
        <p:nvPicPr>
          <p:cNvPr id="1046" name="Google Shape;1046;p61"/>
          <p:cNvPicPr preferRelativeResize="0"/>
          <p:nvPr/>
        </p:nvPicPr>
        <p:blipFill>
          <a:blip r:embed="rId7">
            <a:alphaModFix/>
          </a:blip>
          <a:stretch>
            <a:fillRect/>
          </a:stretch>
        </p:blipFill>
        <p:spPr>
          <a:xfrm>
            <a:off x="1096200" y="3230751"/>
            <a:ext cx="2752674" cy="1184600"/>
          </a:xfrm>
          <a:prstGeom prst="rect">
            <a:avLst/>
          </a:prstGeom>
          <a:noFill/>
          <a:ln>
            <a:noFill/>
          </a:ln>
        </p:spPr>
      </p:pic>
      <p:pic>
        <p:nvPicPr>
          <p:cNvPr id="1047" name="Google Shape;1047;p61"/>
          <p:cNvPicPr preferRelativeResize="0"/>
          <p:nvPr/>
        </p:nvPicPr>
        <p:blipFill>
          <a:blip r:embed="rId8">
            <a:alphaModFix/>
          </a:blip>
          <a:stretch>
            <a:fillRect/>
          </a:stretch>
        </p:blipFill>
        <p:spPr>
          <a:xfrm>
            <a:off x="4444825" y="1197573"/>
            <a:ext cx="1427300" cy="130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2"/>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53" name="Google Shape;1053;p62"/>
          <p:cNvSpPr txBox="1"/>
          <p:nvPr>
            <p:ph idx="1" type="body"/>
          </p:nvPr>
        </p:nvSpPr>
        <p:spPr>
          <a:xfrm>
            <a:off x="720000" y="1321700"/>
            <a:ext cx="7704000" cy="32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en" sz="1400">
                <a:solidFill>
                  <a:schemeClr val="dk1"/>
                </a:solidFill>
                <a:latin typeface="Righteous"/>
                <a:ea typeface="Righteous"/>
                <a:cs typeface="Righteous"/>
                <a:sym typeface="Righteous"/>
              </a:rPr>
              <a:t>VECTORS</a:t>
            </a:r>
            <a:r>
              <a:rPr lang="en" sz="1400">
                <a:solidFill>
                  <a:schemeClr val="dk1"/>
                </a:solidFill>
              </a:rPr>
              <a:t>:</a:t>
            </a:r>
            <a:endParaRPr sz="1400">
              <a:solidFill>
                <a:schemeClr val="dk1"/>
              </a:solidFill>
            </a:endParaRPr>
          </a:p>
          <a:p>
            <a:pPr indent="-317500" lvl="0" marL="457200" marR="50800" rtl="0" algn="l">
              <a:spcBef>
                <a:spcPts val="0"/>
              </a:spcBef>
              <a:spcAft>
                <a:spcPts val="0"/>
              </a:spcAft>
              <a:buSzPts val="1400"/>
              <a:buChar char="●"/>
            </a:pPr>
            <a:r>
              <a:rPr lang="en">
                <a:solidFill>
                  <a:schemeClr val="hlink"/>
                </a:solidFill>
                <a:uFill>
                  <a:noFill/>
                </a:uFill>
                <a:hlinkClick r:id="rId3"/>
              </a:rPr>
              <a:t>Cartoon movie producing horizontal banners</a:t>
            </a:r>
            <a:endParaRPr>
              <a:solidFill>
                <a:srgbClr val="374957"/>
              </a:solidFill>
            </a:endParaRPr>
          </a:p>
          <a:p>
            <a:pPr indent="-317500" lvl="0" marL="457200" marR="50800" rtl="0" algn="l">
              <a:spcBef>
                <a:spcPts val="0"/>
              </a:spcBef>
              <a:spcAft>
                <a:spcPts val="0"/>
              </a:spcAft>
              <a:buSzPts val="1400"/>
              <a:buChar char="●"/>
            </a:pPr>
            <a:r>
              <a:rPr lang="en">
                <a:solidFill>
                  <a:schemeClr val="dk1"/>
                </a:solidFill>
                <a:uFill>
                  <a:noFill/>
                </a:uFill>
                <a:hlinkClick r:id="rId4">
                  <a:extLst>
                    <a:ext uri="{A12FA001-AC4F-418D-AE19-62706E023703}">
                      <ahyp:hlinkClr val="tx"/>
                    </a:ext>
                  </a:extLst>
                </a:hlinkClick>
              </a:rPr>
              <a:t>Cartoon working day scene illustration</a:t>
            </a:r>
            <a:endParaRPr>
              <a:solidFill>
                <a:srgbClr val="374957"/>
              </a:solidFill>
            </a:endParaRPr>
          </a:p>
          <a:p>
            <a:pPr indent="-317500" lvl="0" marL="457200" marR="50800" rtl="0" algn="l">
              <a:spcBef>
                <a:spcPts val="0"/>
              </a:spcBef>
              <a:spcAft>
                <a:spcPts val="0"/>
              </a:spcAft>
              <a:buSzPts val="1400"/>
              <a:buChar char="●"/>
            </a:pPr>
            <a:r>
              <a:rPr lang="en">
                <a:solidFill>
                  <a:schemeClr val="hlink"/>
                </a:solidFill>
                <a:uFill>
                  <a:noFill/>
                </a:uFill>
                <a:hlinkClick r:id="rId5"/>
              </a:rPr>
              <a:t>Movie banners with cinema material</a:t>
            </a:r>
            <a:endParaRPr>
              <a:solidFill>
                <a:srgbClr val="374957"/>
              </a:solidFill>
            </a:endParaRPr>
          </a:p>
          <a:p>
            <a:pPr indent="-317500" lvl="0" marL="457200" marR="50800" rtl="0" algn="l">
              <a:spcBef>
                <a:spcPts val="0"/>
              </a:spcBef>
              <a:spcAft>
                <a:spcPts val="0"/>
              </a:spcAft>
              <a:buSzPts val="1400"/>
              <a:buChar char="●"/>
            </a:pPr>
            <a:r>
              <a:rPr lang="en">
                <a:solidFill>
                  <a:schemeClr val="hlink"/>
                </a:solidFill>
                <a:uFill>
                  <a:noFill/>
                </a:uFill>
                <a:hlinkClick r:id="rId6"/>
              </a:rPr>
              <a:t>Remote working scenes and elements </a:t>
            </a:r>
            <a:endParaRPr>
              <a:solidFill>
                <a:schemeClr val="dk1"/>
              </a:solidFill>
            </a:endParaRPr>
          </a:p>
          <a:p>
            <a:pPr indent="0" lvl="0" marL="457200" marR="5080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accent6"/>
              </a:buClr>
              <a:buSzPts val="1100"/>
              <a:buFont typeface="Arial"/>
              <a:buNone/>
            </a:pPr>
            <a:r>
              <a:rPr b="1" lang="en" sz="1400">
                <a:solidFill>
                  <a:schemeClr val="dk1"/>
                </a:solidFill>
                <a:latin typeface="Righteous"/>
                <a:ea typeface="Righteous"/>
                <a:cs typeface="Righteous"/>
                <a:sym typeface="Righteous"/>
              </a:rPr>
              <a:t>PHOTOS</a:t>
            </a:r>
            <a:r>
              <a:rPr lang="en" sz="1400">
                <a:solidFill>
                  <a:schemeClr val="dk1"/>
                </a:solidFill>
              </a:rPr>
              <a:t>:</a:t>
            </a:r>
            <a:endParaRPr sz="1400">
              <a:solidFill>
                <a:schemeClr val="dk1"/>
              </a:solidFill>
            </a:endParaRPr>
          </a:p>
          <a:p>
            <a:pPr indent="-317500" lvl="0" marL="457200" marR="50800" rtl="0" algn="l">
              <a:spcBef>
                <a:spcPts val="0"/>
              </a:spcBef>
              <a:spcAft>
                <a:spcPts val="0"/>
              </a:spcAft>
              <a:buSzPts val="1400"/>
              <a:buChar char="●"/>
            </a:pPr>
            <a:r>
              <a:rPr lang="en" sz="1400">
                <a:solidFill>
                  <a:schemeClr val="hlink"/>
                </a:solidFill>
                <a:uFill>
                  <a:noFill/>
                </a:uFill>
                <a:hlinkClick r:id="rId7"/>
              </a:rPr>
              <a:t>Happy family sitting in cinema</a:t>
            </a:r>
            <a:endParaRPr sz="1400"/>
          </a:p>
          <a:p>
            <a:pPr indent="-317500" lvl="0" marL="457200" marR="50800" rtl="0" algn="l">
              <a:spcBef>
                <a:spcPts val="0"/>
              </a:spcBef>
              <a:spcAft>
                <a:spcPts val="0"/>
              </a:spcAft>
              <a:buSzPts val="1400"/>
              <a:buChar char="●"/>
            </a:pPr>
            <a:r>
              <a:rPr lang="en" sz="1400">
                <a:solidFill>
                  <a:schemeClr val="hlink"/>
                </a:solidFill>
                <a:uFill>
                  <a:noFill/>
                </a:uFill>
                <a:hlinkClick r:id="rId8"/>
              </a:rPr>
              <a:t>Young couple watching movie in cinema</a:t>
            </a:r>
            <a:endParaRPr sz="1400"/>
          </a:p>
        </p:txBody>
      </p:sp>
      <p:pic>
        <p:nvPicPr>
          <p:cNvPr id="1054" name="Google Shape;1054;p62"/>
          <p:cNvPicPr preferRelativeResize="0"/>
          <p:nvPr/>
        </p:nvPicPr>
        <p:blipFill>
          <a:blip r:embed="rId9">
            <a:alphaModFix/>
          </a:blip>
          <a:stretch>
            <a:fillRect/>
          </a:stretch>
        </p:blipFill>
        <p:spPr>
          <a:xfrm flipH="1" rot="-813221">
            <a:off x="5711038" y="2745622"/>
            <a:ext cx="2359973" cy="1672306"/>
          </a:xfrm>
          <a:prstGeom prst="rect">
            <a:avLst/>
          </a:prstGeom>
          <a:noFill/>
          <a:ln>
            <a:noFill/>
          </a:ln>
        </p:spPr>
      </p:pic>
      <p:pic>
        <p:nvPicPr>
          <p:cNvPr id="1055" name="Google Shape;1055;p62"/>
          <p:cNvPicPr preferRelativeResize="0"/>
          <p:nvPr/>
        </p:nvPicPr>
        <p:blipFill>
          <a:blip r:embed="rId10">
            <a:alphaModFix/>
          </a:blip>
          <a:stretch>
            <a:fillRect/>
          </a:stretch>
        </p:blipFill>
        <p:spPr>
          <a:xfrm>
            <a:off x="5227400" y="1550288"/>
            <a:ext cx="1469714" cy="125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6"/>
          <p:cNvSpPr txBox="1"/>
          <p:nvPr>
            <p:ph type="title"/>
          </p:nvPr>
        </p:nvSpPr>
        <p:spPr>
          <a:xfrm>
            <a:off x="720000" y="17131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Theoretical lesson</a:t>
            </a:r>
            <a:endParaRPr/>
          </a:p>
        </p:txBody>
      </p:sp>
      <p:sp>
        <p:nvSpPr>
          <p:cNvPr id="451" name="Google Shape;451;p36"/>
          <p:cNvSpPr txBox="1"/>
          <p:nvPr>
            <p:ph idx="2" type="title"/>
          </p:nvPr>
        </p:nvSpPr>
        <p:spPr>
          <a:xfrm>
            <a:off x="1181850" y="11496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2" name="Google Shape;452;p36"/>
          <p:cNvSpPr txBox="1"/>
          <p:nvPr>
            <p:ph idx="1" type="subTitle"/>
          </p:nvPr>
        </p:nvSpPr>
        <p:spPr>
          <a:xfrm>
            <a:off x="720000" y="23293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53" name="Google Shape;453;p36"/>
          <p:cNvSpPr txBox="1"/>
          <p:nvPr>
            <p:ph idx="3" type="title"/>
          </p:nvPr>
        </p:nvSpPr>
        <p:spPr>
          <a:xfrm>
            <a:off x="3474631" y="17131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of the main topic</a:t>
            </a:r>
            <a:endParaRPr/>
          </a:p>
        </p:txBody>
      </p:sp>
      <p:sp>
        <p:nvSpPr>
          <p:cNvPr id="454" name="Google Shape;454;p36"/>
          <p:cNvSpPr txBox="1"/>
          <p:nvPr>
            <p:ph idx="4" type="title"/>
          </p:nvPr>
        </p:nvSpPr>
        <p:spPr>
          <a:xfrm>
            <a:off x="3936481" y="11496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5" name="Google Shape;455;p36"/>
          <p:cNvSpPr txBox="1"/>
          <p:nvPr>
            <p:ph idx="5" type="subTitle"/>
          </p:nvPr>
        </p:nvSpPr>
        <p:spPr>
          <a:xfrm>
            <a:off x="3474631" y="23293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56" name="Google Shape;456;p36"/>
          <p:cNvSpPr txBox="1"/>
          <p:nvPr>
            <p:ph idx="6" type="title"/>
          </p:nvPr>
        </p:nvSpPr>
        <p:spPr>
          <a:xfrm>
            <a:off x="6229287" y="17131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Tips from experts</a:t>
            </a:r>
            <a:endParaRPr/>
          </a:p>
        </p:txBody>
      </p:sp>
      <p:sp>
        <p:nvSpPr>
          <p:cNvPr id="457" name="Google Shape;457;p36"/>
          <p:cNvSpPr txBox="1"/>
          <p:nvPr>
            <p:ph idx="7" type="title"/>
          </p:nvPr>
        </p:nvSpPr>
        <p:spPr>
          <a:xfrm>
            <a:off x="6691137" y="11496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8" name="Google Shape;458;p36"/>
          <p:cNvSpPr txBox="1"/>
          <p:nvPr>
            <p:ph idx="8" type="subTitle"/>
          </p:nvPr>
        </p:nvSpPr>
        <p:spPr>
          <a:xfrm>
            <a:off x="6229287" y="23293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59" name="Google Shape;459;p36"/>
          <p:cNvSpPr txBox="1"/>
          <p:nvPr>
            <p:ph idx="9" type="title"/>
          </p:nvPr>
        </p:nvSpPr>
        <p:spPr>
          <a:xfrm>
            <a:off x="720000" y="35025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Practical exercise</a:t>
            </a:r>
            <a:endParaRPr/>
          </a:p>
        </p:txBody>
      </p:sp>
      <p:sp>
        <p:nvSpPr>
          <p:cNvPr id="460" name="Google Shape;460;p36"/>
          <p:cNvSpPr txBox="1"/>
          <p:nvPr>
            <p:ph idx="13" type="title"/>
          </p:nvPr>
        </p:nvSpPr>
        <p:spPr>
          <a:xfrm>
            <a:off x="1181850" y="29390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61" name="Google Shape;461;p36"/>
          <p:cNvSpPr txBox="1"/>
          <p:nvPr>
            <p:ph idx="14" type="subTitle"/>
          </p:nvPr>
        </p:nvSpPr>
        <p:spPr>
          <a:xfrm>
            <a:off x="720000" y="41187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62" name="Google Shape;462;p36"/>
          <p:cNvSpPr txBox="1"/>
          <p:nvPr>
            <p:ph idx="15" type="title"/>
          </p:nvPr>
        </p:nvSpPr>
        <p:spPr>
          <a:xfrm>
            <a:off x="3474631" y="35025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 information</a:t>
            </a:r>
            <a:endParaRPr/>
          </a:p>
        </p:txBody>
      </p:sp>
      <p:sp>
        <p:nvSpPr>
          <p:cNvPr id="463" name="Google Shape;463;p36"/>
          <p:cNvSpPr txBox="1"/>
          <p:nvPr>
            <p:ph idx="16" type="title"/>
          </p:nvPr>
        </p:nvSpPr>
        <p:spPr>
          <a:xfrm>
            <a:off x="3936481" y="29390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64" name="Google Shape;464;p36"/>
          <p:cNvSpPr txBox="1"/>
          <p:nvPr>
            <p:ph idx="17" type="subTitle"/>
          </p:nvPr>
        </p:nvSpPr>
        <p:spPr>
          <a:xfrm>
            <a:off x="3474631" y="41187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65" name="Google Shape;465;p36"/>
          <p:cNvSpPr txBox="1"/>
          <p:nvPr>
            <p:ph idx="18" type="title"/>
          </p:nvPr>
        </p:nvSpPr>
        <p:spPr>
          <a:xfrm>
            <a:off x="6229287" y="3502572"/>
            <a:ext cx="2199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Important</a:t>
            </a:r>
            <a:endParaRPr/>
          </a:p>
          <a:p>
            <a:pPr indent="0" lvl="0" marL="0" rtl="0" algn="ctr">
              <a:spcBef>
                <a:spcPts val="0"/>
              </a:spcBef>
              <a:spcAft>
                <a:spcPts val="0"/>
              </a:spcAft>
              <a:buNone/>
            </a:pPr>
            <a:r>
              <a:rPr lang="en"/>
              <a:t>conclusions</a:t>
            </a:r>
            <a:endParaRPr/>
          </a:p>
        </p:txBody>
      </p:sp>
      <p:sp>
        <p:nvSpPr>
          <p:cNvPr id="466" name="Google Shape;466;p36"/>
          <p:cNvSpPr txBox="1"/>
          <p:nvPr>
            <p:ph idx="19" type="title"/>
          </p:nvPr>
        </p:nvSpPr>
        <p:spPr>
          <a:xfrm>
            <a:off x="6691137" y="2939000"/>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67" name="Google Shape;467;p36"/>
          <p:cNvSpPr txBox="1"/>
          <p:nvPr>
            <p:ph idx="20" type="subTitle"/>
          </p:nvPr>
        </p:nvSpPr>
        <p:spPr>
          <a:xfrm>
            <a:off x="6229287" y="4118700"/>
            <a:ext cx="2199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Neue"/>
                <a:ea typeface="Comic Neue"/>
                <a:cs typeface="Comic Neue"/>
                <a:sym typeface="Comic Neue"/>
              </a:rPr>
              <a:t>You can describe the topic of the section here</a:t>
            </a:r>
            <a:endParaRPr>
              <a:latin typeface="Comic Neue"/>
              <a:ea typeface="Comic Neue"/>
              <a:cs typeface="Comic Neue"/>
              <a:sym typeface="Comic Neue"/>
            </a:endParaRPr>
          </a:p>
        </p:txBody>
      </p:sp>
      <p:sp>
        <p:nvSpPr>
          <p:cNvPr id="468" name="Google Shape;468;p36"/>
          <p:cNvSpPr txBox="1"/>
          <p:nvPr>
            <p:ph idx="21"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pic>
        <p:nvPicPr>
          <p:cNvPr id="469" name="Google Shape;469;p36"/>
          <p:cNvPicPr preferRelativeResize="0"/>
          <p:nvPr/>
        </p:nvPicPr>
        <p:blipFill>
          <a:blip r:embed="rId3">
            <a:alphaModFix/>
          </a:blip>
          <a:stretch>
            <a:fillRect/>
          </a:stretch>
        </p:blipFill>
        <p:spPr>
          <a:xfrm>
            <a:off x="607725" y="454550"/>
            <a:ext cx="936101" cy="797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3"/>
          <p:cNvSpPr txBox="1"/>
          <p:nvPr>
            <p:ph idx="1" type="body"/>
          </p:nvPr>
        </p:nvSpPr>
        <p:spPr>
          <a:xfrm>
            <a:off x="720000" y="1321700"/>
            <a:ext cx="7704000" cy="32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ighteous"/>
                <a:ea typeface="Righteous"/>
                <a:cs typeface="Righteous"/>
                <a:sym typeface="Righteous"/>
              </a:rPr>
              <a:t>VECTORS</a:t>
            </a:r>
            <a:r>
              <a:rPr lang="en">
                <a:solidFill>
                  <a:schemeClr val="dk1"/>
                </a:solidFill>
              </a:rPr>
              <a:t>:</a:t>
            </a:r>
            <a:endParaRPr>
              <a:solidFill>
                <a:schemeClr val="dk1"/>
              </a:solidFill>
            </a:endParaRPr>
          </a:p>
          <a:p>
            <a:pPr indent="-317500" lvl="0" marL="457200" marR="50800" rtl="0" algn="l">
              <a:spcBef>
                <a:spcPts val="0"/>
              </a:spcBef>
              <a:spcAft>
                <a:spcPts val="0"/>
              </a:spcAft>
              <a:buSzPts val="1400"/>
              <a:buChar char="●"/>
            </a:pPr>
            <a:r>
              <a:rPr lang="en">
                <a:solidFill>
                  <a:schemeClr val="dk1"/>
                </a:solidFill>
                <a:uFill>
                  <a:noFill/>
                </a:uFill>
                <a:hlinkClick r:id="rId3">
                  <a:extLst>
                    <a:ext uri="{A12FA001-AC4F-418D-AE19-62706E023703}">
                      <ahyp:hlinkClr val="tx"/>
                    </a:ext>
                  </a:extLst>
                </a:hlinkClick>
              </a:rPr>
              <a:t>Cartoon film director collection</a:t>
            </a:r>
            <a:endParaRPr>
              <a:solidFill>
                <a:schemeClr val="dk1"/>
              </a:solidFill>
            </a:endParaRPr>
          </a:p>
          <a:p>
            <a:pPr indent="-317500" lvl="0" marL="457200" marR="50800" rtl="0" algn="l">
              <a:spcBef>
                <a:spcPts val="0"/>
              </a:spcBef>
              <a:spcAft>
                <a:spcPts val="0"/>
              </a:spcAft>
              <a:buSzPts val="1400"/>
              <a:buChar char="●"/>
            </a:pPr>
            <a:r>
              <a:rPr lang="en">
                <a:solidFill>
                  <a:schemeClr val="dk1"/>
                </a:solidFill>
                <a:uFill>
                  <a:noFill/>
                </a:uFill>
                <a:hlinkClick r:id="rId4">
                  <a:extLst>
                    <a:ext uri="{A12FA001-AC4F-418D-AE19-62706E023703}">
                      <ahyp:hlinkClr val="tx"/>
                    </a:ext>
                  </a:extLst>
                </a:hlinkClick>
              </a:rPr>
              <a:t>Cartoon movie producing background</a:t>
            </a:r>
            <a:endParaRPr>
              <a:solidFill>
                <a:schemeClr val="dk1"/>
              </a:solidFill>
            </a:endParaRPr>
          </a:p>
          <a:p>
            <a:pPr indent="-317500" lvl="0" marL="457200" marR="50800" rtl="0" algn="l">
              <a:spcBef>
                <a:spcPts val="0"/>
              </a:spcBef>
              <a:spcAft>
                <a:spcPts val="0"/>
              </a:spcAft>
              <a:buSzPts val="1400"/>
              <a:buChar char="●"/>
            </a:pPr>
            <a:r>
              <a:rPr lang="en">
                <a:solidFill>
                  <a:schemeClr val="dk1"/>
                </a:solidFill>
                <a:uFill>
                  <a:noFill/>
                </a:uFill>
                <a:hlinkClick r:id="rId5">
                  <a:extLst>
                    <a:ext uri="{A12FA001-AC4F-418D-AE19-62706E023703}">
                      <ahyp:hlinkClr val="tx"/>
                    </a:ext>
                  </a:extLst>
                </a:hlinkClick>
              </a:rPr>
              <a:t>Cartoon movie producing collection</a:t>
            </a:r>
            <a:endParaRPr>
              <a:solidFill>
                <a:schemeClr val="dk1"/>
              </a:solidFill>
            </a:endParaRPr>
          </a:p>
          <a:p>
            <a:pPr indent="-317500" lvl="0" marL="457200" marR="50800" rtl="0" algn="l">
              <a:lnSpc>
                <a:spcPct val="166000"/>
              </a:lnSpc>
              <a:spcBef>
                <a:spcPts val="0"/>
              </a:spcBef>
              <a:spcAft>
                <a:spcPts val="0"/>
              </a:spcAft>
              <a:buSzPts val="1400"/>
              <a:buChar char="●"/>
            </a:pPr>
            <a:r>
              <a:rPr lang="en">
                <a:solidFill>
                  <a:schemeClr val="hlink"/>
                </a:solidFill>
                <a:uFill>
                  <a:noFill/>
                </a:uFill>
                <a:hlinkClick r:id="rId6"/>
              </a:rPr>
              <a:t>Flat world graphics day illustration</a:t>
            </a:r>
            <a:endParaRPr>
              <a:solidFill>
                <a:schemeClr val="dk1"/>
              </a:solidFill>
            </a:endParaRPr>
          </a:p>
          <a:p>
            <a:pPr indent="0" lvl="0" marL="457200" marR="508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latin typeface="Righteous"/>
                <a:ea typeface="Righteous"/>
                <a:cs typeface="Righteous"/>
                <a:sym typeface="Righteous"/>
              </a:rPr>
              <a:t>PHOTOS</a:t>
            </a:r>
            <a:r>
              <a:rPr lang="en">
                <a:solidFill>
                  <a:schemeClr val="dk1"/>
                </a:solidFill>
              </a:rPr>
              <a:t>:</a:t>
            </a:r>
            <a:endParaRPr>
              <a:solidFill>
                <a:schemeClr val="dk1"/>
              </a:solidFill>
            </a:endParaRPr>
          </a:p>
          <a:p>
            <a:pPr indent="-317500" lvl="0" marL="457200" marR="50800" rtl="0" algn="l">
              <a:spcBef>
                <a:spcPts val="0"/>
              </a:spcBef>
              <a:spcAft>
                <a:spcPts val="0"/>
              </a:spcAft>
              <a:buSzPts val="1400"/>
              <a:buChar char="●"/>
            </a:pPr>
            <a:r>
              <a:rPr lang="en">
                <a:solidFill>
                  <a:schemeClr val="dk1"/>
                </a:solidFill>
                <a:uFill>
                  <a:noFill/>
                </a:uFill>
                <a:hlinkClick r:id="rId7">
                  <a:extLst>
                    <a:ext uri="{A12FA001-AC4F-418D-AE19-62706E023703}">
                      <ahyp:hlinkClr val="tx"/>
                    </a:ext>
                  </a:extLst>
                </a:hlinkClick>
              </a:rPr>
              <a:t>Boy watching movie in cinema</a:t>
            </a:r>
            <a:endParaRPr>
              <a:solidFill>
                <a:schemeClr val="dk1"/>
              </a:solidFill>
            </a:endParaRPr>
          </a:p>
          <a:p>
            <a:pPr indent="-317500" lvl="0" marL="457200" marR="50800" rtl="0" algn="l">
              <a:spcBef>
                <a:spcPts val="0"/>
              </a:spcBef>
              <a:spcAft>
                <a:spcPts val="0"/>
              </a:spcAft>
              <a:buSzPts val="1400"/>
              <a:buChar char="●"/>
            </a:pPr>
            <a:r>
              <a:rPr lang="en">
                <a:solidFill>
                  <a:schemeClr val="dk1"/>
                </a:solidFill>
                <a:uFill>
                  <a:noFill/>
                </a:uFill>
                <a:hlinkClick r:id="rId8">
                  <a:extLst>
                    <a:ext uri="{A12FA001-AC4F-418D-AE19-62706E023703}">
                      <ahyp:hlinkClr val="tx"/>
                    </a:ext>
                  </a:extLst>
                </a:hlinkClick>
              </a:rPr>
              <a:t>Happy family sitting in cinema</a:t>
            </a:r>
            <a:endParaRPr b="1"/>
          </a:p>
        </p:txBody>
      </p:sp>
      <p:sp>
        <p:nvSpPr>
          <p:cNvPr id="1061" name="Google Shape;1061;p63"/>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pic>
        <p:nvPicPr>
          <p:cNvPr id="1062" name="Google Shape;1062;p63"/>
          <p:cNvPicPr preferRelativeResize="0"/>
          <p:nvPr/>
        </p:nvPicPr>
        <p:blipFill>
          <a:blip r:embed="rId9">
            <a:alphaModFix/>
          </a:blip>
          <a:stretch>
            <a:fillRect/>
          </a:stretch>
        </p:blipFill>
        <p:spPr>
          <a:xfrm rot="-1769524">
            <a:off x="4921825" y="2604042"/>
            <a:ext cx="2336799" cy="1735166"/>
          </a:xfrm>
          <a:prstGeom prst="rect">
            <a:avLst/>
          </a:prstGeom>
          <a:noFill/>
          <a:ln>
            <a:noFill/>
          </a:ln>
        </p:spPr>
      </p:pic>
      <p:pic>
        <p:nvPicPr>
          <p:cNvPr id="1063" name="Google Shape;1063;p63"/>
          <p:cNvPicPr preferRelativeResize="0"/>
          <p:nvPr/>
        </p:nvPicPr>
        <p:blipFill>
          <a:blip r:embed="rId10">
            <a:alphaModFix/>
          </a:blip>
          <a:stretch>
            <a:fillRect/>
          </a:stretch>
        </p:blipFill>
        <p:spPr>
          <a:xfrm rot="-2330611">
            <a:off x="6262528" y="1007550"/>
            <a:ext cx="1315617" cy="2821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7" name="Shape 1067"/>
        <p:cNvGrpSpPr/>
        <p:nvPr/>
      </p:nvGrpSpPr>
      <p:grpSpPr>
        <a:xfrm>
          <a:off x="0" y="0"/>
          <a:ext cx="0" cy="0"/>
          <a:chOff x="0" y="0"/>
          <a:chExt cx="0" cy="0"/>
        </a:xfrm>
      </p:grpSpPr>
      <p:sp>
        <p:nvSpPr>
          <p:cNvPr id="1068" name="Google Shape;1068;p6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chemeClr val="hlink"/>
                </a:solidFill>
                <a:uFill>
                  <a:noFill/>
                </a:uFill>
                <a:hlinkClick action="ppaction://hlinksldjump" r:id="rId5"/>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069" name="Google Shape;1069;p6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070" name="Google Shape;1070;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6">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7">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4" name="Shape 1074"/>
        <p:cNvGrpSpPr/>
        <p:nvPr/>
      </p:nvGrpSpPr>
      <p:grpSpPr>
        <a:xfrm>
          <a:off x="0" y="0"/>
          <a:ext cx="0" cy="0"/>
          <a:chOff x="0" y="0"/>
          <a:chExt cx="0" cy="0"/>
        </a:xfrm>
      </p:grpSpPr>
      <p:sp>
        <p:nvSpPr>
          <p:cNvPr id="1075" name="Google Shape;1075;p6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076" name="Google Shape;1076;p6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077" name="Google Shape;1077;p6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1" name="Shape 1081"/>
        <p:cNvGrpSpPr/>
        <p:nvPr/>
      </p:nvGrpSpPr>
      <p:grpSpPr>
        <a:xfrm>
          <a:off x="0" y="0"/>
          <a:ext cx="0" cy="0"/>
          <a:chOff x="0" y="0"/>
          <a:chExt cx="0" cy="0"/>
        </a:xfrm>
      </p:grpSpPr>
      <p:sp>
        <p:nvSpPr>
          <p:cNvPr id="1082" name="Google Shape;1082;p6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083" name="Google Shape;1083;p6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084" name="Google Shape;1084;p66"/>
          <p:cNvSpPr txBox="1"/>
          <p:nvPr/>
        </p:nvSpPr>
        <p:spPr>
          <a:xfrm>
            <a:off x="1048350" y="1620529"/>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Righteous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https://fonts.google.com/specimen/Righteous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Comic Neue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https://fonts.google.com/specimen/Comic+Neue</a:t>
            </a:r>
            <a:r>
              <a:rPr lang="en" sz="1100">
                <a:solidFill>
                  <a:schemeClr val="lt1"/>
                </a:solidFill>
              </a:rPr>
              <a:t>)</a:t>
            </a:r>
            <a:endParaRPr b="1" sz="1100">
              <a:solidFill>
                <a:schemeClr val="lt1"/>
              </a:solidFill>
            </a:endParaRPr>
          </a:p>
        </p:txBody>
      </p:sp>
      <p:grpSp>
        <p:nvGrpSpPr>
          <p:cNvPr id="1085" name="Google Shape;1085;p66"/>
          <p:cNvGrpSpPr/>
          <p:nvPr/>
        </p:nvGrpSpPr>
        <p:grpSpPr>
          <a:xfrm>
            <a:off x="2053050" y="2988225"/>
            <a:ext cx="2915050" cy="754200"/>
            <a:chOff x="3114480" y="3498875"/>
            <a:chExt cx="2915050" cy="754200"/>
          </a:xfrm>
        </p:grpSpPr>
        <p:sp>
          <p:nvSpPr>
            <p:cNvPr id="1086" name="Google Shape;1086;p66"/>
            <p:cNvSpPr/>
            <p:nvPr/>
          </p:nvSpPr>
          <p:spPr>
            <a:xfrm>
              <a:off x="311448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p:nvPr/>
          </p:nvSpPr>
          <p:spPr>
            <a:xfrm>
              <a:off x="4176300" y="3498875"/>
              <a:ext cx="791400" cy="754200"/>
            </a:xfrm>
            <a:prstGeom prst="roundRect">
              <a:avLst>
                <a:gd fmla="val 16667" name="adj"/>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5238120" y="3498875"/>
              <a:ext cx="791400" cy="754200"/>
            </a:xfrm>
            <a:prstGeom prst="roundRect">
              <a:avLst>
                <a:gd fmla="val 16667" name="adj"/>
              </a:avLst>
            </a:prstGeom>
            <a:solidFill>
              <a:srgbClr val="FE83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6"/>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#ffffff</a:t>
              </a:r>
              <a:endParaRPr sz="1000">
                <a:solidFill>
                  <a:schemeClr val="dk1"/>
                </a:solidFill>
              </a:endParaRPr>
            </a:p>
          </p:txBody>
        </p:sp>
        <p:sp>
          <p:nvSpPr>
            <p:cNvPr id="1090" name="Google Shape;1090;p66"/>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#ffd966</a:t>
              </a:r>
              <a:endParaRPr sz="1000">
                <a:solidFill>
                  <a:schemeClr val="dk1"/>
                </a:solidFill>
              </a:endParaRPr>
            </a:p>
          </p:txBody>
        </p:sp>
        <p:sp>
          <p:nvSpPr>
            <p:cNvPr id="1091" name="Google Shape;1091;p66"/>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#fe8327</a:t>
              </a:r>
              <a:endParaRPr sz="1000">
                <a:solidFill>
                  <a:schemeClr val="dk1"/>
                </a:solidFill>
              </a:endParaRPr>
            </a:p>
          </p:txBody>
        </p:sp>
      </p:grpSp>
      <p:grpSp>
        <p:nvGrpSpPr>
          <p:cNvPr id="1092" name="Google Shape;1092;p66"/>
          <p:cNvGrpSpPr/>
          <p:nvPr/>
        </p:nvGrpSpPr>
        <p:grpSpPr>
          <a:xfrm>
            <a:off x="5238539" y="2988225"/>
            <a:ext cx="791411" cy="754200"/>
            <a:chOff x="5238120" y="3498875"/>
            <a:chExt cx="791411" cy="754200"/>
          </a:xfrm>
        </p:grpSpPr>
        <p:sp>
          <p:nvSpPr>
            <p:cNvPr id="1093" name="Google Shape;1093;p66"/>
            <p:cNvSpPr/>
            <p:nvPr/>
          </p:nvSpPr>
          <p:spPr>
            <a:xfrm>
              <a:off x="5238120" y="3498875"/>
              <a:ext cx="791400" cy="754200"/>
            </a:xfrm>
            <a:prstGeom prst="roundRect">
              <a:avLst>
                <a:gd fmla="val 16667" name="adj"/>
              </a:avLst>
            </a:prstGeom>
            <a:solidFill>
              <a:srgbClr val="C514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lt1"/>
                  </a:solidFill>
                </a:rPr>
                <a:t>#c5143a</a:t>
              </a:r>
              <a:endParaRPr sz="1000">
                <a:solidFill>
                  <a:schemeClr val="lt1"/>
                </a:solidFill>
              </a:endParaRPr>
            </a:p>
          </p:txBody>
        </p:sp>
      </p:grpSp>
      <p:grpSp>
        <p:nvGrpSpPr>
          <p:cNvPr id="1095" name="Google Shape;1095;p66"/>
          <p:cNvGrpSpPr/>
          <p:nvPr/>
        </p:nvGrpSpPr>
        <p:grpSpPr>
          <a:xfrm>
            <a:off x="3665114" y="3919325"/>
            <a:ext cx="791411" cy="754200"/>
            <a:chOff x="5238120" y="3498875"/>
            <a:chExt cx="791411" cy="754200"/>
          </a:xfrm>
        </p:grpSpPr>
        <p:sp>
          <p:nvSpPr>
            <p:cNvPr id="1096" name="Google Shape;1096;p66"/>
            <p:cNvSpPr/>
            <p:nvPr/>
          </p:nvSpPr>
          <p:spPr>
            <a:xfrm>
              <a:off x="5238120" y="3498875"/>
              <a:ext cx="791400" cy="754200"/>
            </a:xfrm>
            <a:prstGeom prst="roundRect">
              <a:avLst>
                <a:gd fmla="val 16667" name="adj"/>
              </a:avLst>
            </a:prstGeom>
            <a:solidFill>
              <a:srgbClr val="9999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900">
                  <a:solidFill>
                    <a:schemeClr val="lt1"/>
                  </a:solidFill>
                </a:rPr>
                <a:t>#999999</a:t>
              </a:r>
              <a:endParaRPr sz="1000">
                <a:solidFill>
                  <a:schemeClr val="lt1"/>
                </a:solidFill>
              </a:endParaRPr>
            </a:p>
          </p:txBody>
        </p:sp>
      </p:grpSp>
      <p:grpSp>
        <p:nvGrpSpPr>
          <p:cNvPr id="1098" name="Google Shape;1098;p66"/>
          <p:cNvGrpSpPr/>
          <p:nvPr/>
        </p:nvGrpSpPr>
        <p:grpSpPr>
          <a:xfrm>
            <a:off x="4726964" y="3919325"/>
            <a:ext cx="791411" cy="754200"/>
            <a:chOff x="5238120" y="3498875"/>
            <a:chExt cx="791411" cy="754200"/>
          </a:xfrm>
        </p:grpSpPr>
        <p:sp>
          <p:nvSpPr>
            <p:cNvPr id="1099" name="Google Shape;1099;p66"/>
            <p:cNvSpPr/>
            <p:nvPr/>
          </p:nvSpPr>
          <p:spPr>
            <a:xfrm>
              <a:off x="5238120" y="3498875"/>
              <a:ext cx="791400" cy="754200"/>
            </a:xfrm>
            <a:prstGeom prst="roundRect">
              <a:avLst>
                <a:gd fmla="val 16667" name="adj"/>
              </a:avLst>
            </a:prstGeom>
            <a:solidFill>
              <a:srgbClr val="3A23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lt1"/>
                  </a:solidFill>
                </a:rPr>
                <a:t>#3a2345</a:t>
              </a:r>
              <a:endParaRPr sz="1000">
                <a:solidFill>
                  <a:schemeClr val="lt1"/>
                </a:solidFill>
              </a:endParaRPr>
            </a:p>
          </p:txBody>
        </p:sp>
      </p:grpSp>
      <p:grpSp>
        <p:nvGrpSpPr>
          <p:cNvPr id="1101" name="Google Shape;1101;p66"/>
          <p:cNvGrpSpPr/>
          <p:nvPr/>
        </p:nvGrpSpPr>
        <p:grpSpPr>
          <a:xfrm>
            <a:off x="6299539" y="2988225"/>
            <a:ext cx="791411" cy="754200"/>
            <a:chOff x="5238120" y="3498875"/>
            <a:chExt cx="791411" cy="754200"/>
          </a:xfrm>
        </p:grpSpPr>
        <p:sp>
          <p:nvSpPr>
            <p:cNvPr id="1102" name="Google Shape;1102;p66"/>
            <p:cNvSpPr/>
            <p:nvPr/>
          </p:nvSpPr>
          <p:spPr>
            <a:xfrm>
              <a:off x="5238120" y="3498875"/>
              <a:ext cx="791400" cy="754200"/>
            </a:xfrm>
            <a:prstGeom prst="roundRect">
              <a:avLst>
                <a:gd fmla="val 16667" name="adj"/>
              </a:avLst>
            </a:prstGeom>
            <a:solidFill>
              <a:srgbClr val="9253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lt1"/>
                  </a:solidFill>
                </a:rPr>
                <a:t>#9253a7</a:t>
              </a:r>
              <a:endParaRPr sz="1000">
                <a:solidFill>
                  <a:schemeClr val="lt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7" name="Shape 1107"/>
        <p:cNvGrpSpPr/>
        <p:nvPr/>
      </p:nvGrpSpPr>
      <p:grpSpPr>
        <a:xfrm>
          <a:off x="0" y="0"/>
          <a:ext cx="0" cy="0"/>
          <a:chOff x="0" y="0"/>
          <a:chExt cx="0" cy="0"/>
        </a:xfrm>
      </p:grpSpPr>
      <p:sp>
        <p:nvSpPr>
          <p:cNvPr id="1108" name="Google Shape;1108;p6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09" name="Google Shape;1109;p6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10" name="Google Shape;1110;p6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111" name="Google Shape;1111;p6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112" name="Google Shape;1112;p6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113" name="Google Shape;1113;p6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114" name="Google Shape;1114;p6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115" name="Google Shape;1115;p6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116" name="Google Shape;1116;p6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117" name="Google Shape;1117;p6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118" name="Google Shape;1118;p6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119" name="Google Shape;1119;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3" name="Shape 1123"/>
        <p:cNvGrpSpPr/>
        <p:nvPr/>
      </p:nvGrpSpPr>
      <p:grpSpPr>
        <a:xfrm>
          <a:off x="0" y="0"/>
          <a:ext cx="0" cy="0"/>
          <a:chOff x="0" y="0"/>
          <a:chExt cx="0" cy="0"/>
        </a:xfrm>
      </p:grpSpPr>
      <p:grpSp>
        <p:nvGrpSpPr>
          <p:cNvPr id="1124" name="Google Shape;1124;p68"/>
          <p:cNvGrpSpPr/>
          <p:nvPr/>
        </p:nvGrpSpPr>
        <p:grpSpPr>
          <a:xfrm>
            <a:off x="5082708" y="3095784"/>
            <a:ext cx="442841" cy="514271"/>
            <a:chOff x="4727025" y="1332775"/>
            <a:chExt cx="59900" cy="69625"/>
          </a:xfrm>
        </p:grpSpPr>
        <p:sp>
          <p:nvSpPr>
            <p:cNvPr id="1125" name="Google Shape;1125;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8"/>
          <p:cNvGrpSpPr/>
          <p:nvPr/>
        </p:nvGrpSpPr>
        <p:grpSpPr>
          <a:xfrm>
            <a:off x="5758025" y="2343272"/>
            <a:ext cx="500909" cy="500899"/>
            <a:chOff x="4820425" y="1329900"/>
            <a:chExt cx="70175" cy="70350"/>
          </a:xfrm>
        </p:grpSpPr>
        <p:sp>
          <p:nvSpPr>
            <p:cNvPr id="1128" name="Google Shape;1128;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8"/>
          <p:cNvGrpSpPr/>
          <p:nvPr/>
        </p:nvGrpSpPr>
        <p:grpSpPr>
          <a:xfrm>
            <a:off x="6410648" y="2355062"/>
            <a:ext cx="538135" cy="493119"/>
            <a:chOff x="4903200" y="1331525"/>
            <a:chExt cx="73575" cy="67425"/>
          </a:xfrm>
        </p:grpSpPr>
        <p:sp>
          <p:nvSpPr>
            <p:cNvPr id="1133" name="Google Shape;1133;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34" name="Google Shape;1134;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8"/>
          <p:cNvGrpSpPr/>
          <p:nvPr/>
        </p:nvGrpSpPr>
        <p:grpSpPr>
          <a:xfrm>
            <a:off x="5670599" y="3097040"/>
            <a:ext cx="544563" cy="511895"/>
            <a:chOff x="4815575" y="1416800"/>
            <a:chExt cx="73750" cy="71400"/>
          </a:xfrm>
        </p:grpSpPr>
        <p:sp>
          <p:nvSpPr>
            <p:cNvPr id="1136" name="Google Shape;1136;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8"/>
          <p:cNvGrpSpPr/>
          <p:nvPr/>
        </p:nvGrpSpPr>
        <p:grpSpPr>
          <a:xfrm>
            <a:off x="6367224" y="3096746"/>
            <a:ext cx="602914" cy="512477"/>
            <a:chOff x="4902475" y="1418875"/>
            <a:chExt cx="74500" cy="63775"/>
          </a:xfrm>
        </p:grpSpPr>
        <p:sp>
          <p:nvSpPr>
            <p:cNvPr id="1140" name="Google Shape;1140;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8"/>
          <p:cNvGrpSpPr/>
          <p:nvPr/>
        </p:nvGrpSpPr>
        <p:grpSpPr>
          <a:xfrm>
            <a:off x="5783096" y="3835985"/>
            <a:ext cx="515391" cy="525699"/>
            <a:chOff x="4818100" y="1507675"/>
            <a:chExt cx="71225" cy="71625"/>
          </a:xfrm>
        </p:grpSpPr>
        <p:sp>
          <p:nvSpPr>
            <p:cNvPr id="1143" name="Google Shape;1143;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8"/>
          <p:cNvGrpSpPr/>
          <p:nvPr/>
        </p:nvGrpSpPr>
        <p:grpSpPr>
          <a:xfrm>
            <a:off x="5121199" y="3857517"/>
            <a:ext cx="522956" cy="489869"/>
            <a:chOff x="4721450" y="1509475"/>
            <a:chExt cx="79350" cy="74325"/>
          </a:xfrm>
        </p:grpSpPr>
        <p:sp>
          <p:nvSpPr>
            <p:cNvPr id="1148" name="Google Shape;1148;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68"/>
          <p:cNvGrpSpPr/>
          <p:nvPr/>
        </p:nvGrpSpPr>
        <p:grpSpPr>
          <a:xfrm>
            <a:off x="6444441" y="3837269"/>
            <a:ext cx="525704" cy="535436"/>
            <a:chOff x="4906800" y="1507500"/>
            <a:chExt cx="70350" cy="71075"/>
          </a:xfrm>
        </p:grpSpPr>
        <p:sp>
          <p:nvSpPr>
            <p:cNvPr id="1153" name="Google Shape;1153;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8"/>
          <p:cNvGrpSpPr/>
          <p:nvPr/>
        </p:nvGrpSpPr>
        <p:grpSpPr>
          <a:xfrm>
            <a:off x="4477263" y="2343250"/>
            <a:ext cx="508054" cy="508095"/>
            <a:chOff x="3736598" y="2170606"/>
            <a:chExt cx="404889" cy="404889"/>
          </a:xfrm>
        </p:grpSpPr>
        <p:sp>
          <p:nvSpPr>
            <p:cNvPr id="1159" name="Google Shape;1159;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68"/>
          <p:cNvGrpSpPr/>
          <p:nvPr/>
        </p:nvGrpSpPr>
        <p:grpSpPr>
          <a:xfrm>
            <a:off x="3765303" y="2343345"/>
            <a:ext cx="575790" cy="507904"/>
            <a:chOff x="3161917" y="2170682"/>
            <a:chExt cx="458870" cy="404737"/>
          </a:xfrm>
        </p:grpSpPr>
        <p:sp>
          <p:nvSpPr>
            <p:cNvPr id="1164" name="Google Shape;1164;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65" name="Google Shape;1165;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68"/>
          <p:cNvGrpSpPr/>
          <p:nvPr/>
        </p:nvGrpSpPr>
        <p:grpSpPr>
          <a:xfrm>
            <a:off x="3792833" y="3103717"/>
            <a:ext cx="520730" cy="498567"/>
            <a:chOff x="3179914" y="2889488"/>
            <a:chExt cx="422876" cy="404911"/>
          </a:xfrm>
        </p:grpSpPr>
        <p:sp>
          <p:nvSpPr>
            <p:cNvPr id="1168" name="Google Shape;1168;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8"/>
          <p:cNvGrpSpPr/>
          <p:nvPr/>
        </p:nvGrpSpPr>
        <p:grpSpPr>
          <a:xfrm>
            <a:off x="4421513" y="3103677"/>
            <a:ext cx="516145" cy="498648"/>
            <a:chOff x="3729467" y="2889422"/>
            <a:chExt cx="419153" cy="404977"/>
          </a:xfrm>
        </p:grpSpPr>
        <p:sp>
          <p:nvSpPr>
            <p:cNvPr id="1175" name="Google Shape;1175;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6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68"/>
          <p:cNvGrpSpPr/>
          <p:nvPr/>
        </p:nvGrpSpPr>
        <p:grpSpPr>
          <a:xfrm>
            <a:off x="7141841" y="2550562"/>
            <a:ext cx="166473" cy="141497"/>
            <a:chOff x="4660325" y="1866850"/>
            <a:chExt cx="68350" cy="58100"/>
          </a:xfrm>
        </p:grpSpPr>
        <p:sp>
          <p:nvSpPr>
            <p:cNvPr id="1187" name="Google Shape;1187;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68"/>
          <p:cNvGrpSpPr/>
          <p:nvPr/>
        </p:nvGrpSpPr>
        <p:grpSpPr>
          <a:xfrm>
            <a:off x="7451186" y="2576286"/>
            <a:ext cx="162515" cy="90049"/>
            <a:chOff x="4791775" y="1877500"/>
            <a:chExt cx="66725" cy="36975"/>
          </a:xfrm>
        </p:grpSpPr>
        <p:sp>
          <p:nvSpPr>
            <p:cNvPr id="1190" name="Google Shape;1190;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68"/>
          <p:cNvGrpSpPr/>
          <p:nvPr/>
        </p:nvGrpSpPr>
        <p:grpSpPr>
          <a:xfrm>
            <a:off x="7772899" y="2576286"/>
            <a:ext cx="144979" cy="90049"/>
            <a:chOff x="4923925" y="1877500"/>
            <a:chExt cx="59525" cy="36975"/>
          </a:xfrm>
        </p:grpSpPr>
        <p:sp>
          <p:nvSpPr>
            <p:cNvPr id="1193" name="Google Shape;1193;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8"/>
          <p:cNvGrpSpPr/>
          <p:nvPr/>
        </p:nvGrpSpPr>
        <p:grpSpPr>
          <a:xfrm>
            <a:off x="8067390" y="2558477"/>
            <a:ext cx="141447" cy="125667"/>
            <a:chOff x="5058450" y="1870100"/>
            <a:chExt cx="58075" cy="51600"/>
          </a:xfrm>
        </p:grpSpPr>
        <p:sp>
          <p:nvSpPr>
            <p:cNvPr id="1196" name="Google Shape;1196;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68"/>
          <p:cNvGrpSpPr/>
          <p:nvPr/>
        </p:nvGrpSpPr>
        <p:grpSpPr>
          <a:xfrm>
            <a:off x="7481905" y="2980885"/>
            <a:ext cx="101077" cy="107645"/>
            <a:chOff x="4811425" y="2065025"/>
            <a:chExt cx="41500" cy="44200"/>
          </a:xfrm>
        </p:grpSpPr>
        <p:sp>
          <p:nvSpPr>
            <p:cNvPr id="1199" name="Google Shape;1199;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8"/>
          <p:cNvGrpSpPr/>
          <p:nvPr/>
        </p:nvGrpSpPr>
        <p:grpSpPr>
          <a:xfrm>
            <a:off x="7774342" y="2981098"/>
            <a:ext cx="120867" cy="107218"/>
            <a:chOff x="4929875" y="2065025"/>
            <a:chExt cx="49625" cy="44025"/>
          </a:xfrm>
        </p:grpSpPr>
        <p:sp>
          <p:nvSpPr>
            <p:cNvPr id="1202" name="Google Shape;1202;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68"/>
          <p:cNvGrpSpPr/>
          <p:nvPr/>
        </p:nvGrpSpPr>
        <p:grpSpPr>
          <a:xfrm>
            <a:off x="8103011" y="2984112"/>
            <a:ext cx="70206" cy="101191"/>
            <a:chOff x="5083925" y="2066350"/>
            <a:chExt cx="28825" cy="41550"/>
          </a:xfrm>
        </p:grpSpPr>
        <p:sp>
          <p:nvSpPr>
            <p:cNvPr id="1205" name="Google Shape;1205;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68"/>
          <p:cNvGrpSpPr/>
          <p:nvPr/>
        </p:nvGrpSpPr>
        <p:grpSpPr>
          <a:xfrm>
            <a:off x="7134565" y="2999759"/>
            <a:ext cx="181026" cy="69896"/>
            <a:chOff x="4659775" y="2072775"/>
            <a:chExt cx="74325" cy="28700"/>
          </a:xfrm>
        </p:grpSpPr>
        <p:sp>
          <p:nvSpPr>
            <p:cNvPr id="1208" name="Google Shape;1208;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8"/>
          <p:cNvGrpSpPr/>
          <p:nvPr/>
        </p:nvGrpSpPr>
        <p:grpSpPr>
          <a:xfrm>
            <a:off x="8054421" y="2790324"/>
            <a:ext cx="167387" cy="89197"/>
            <a:chOff x="4662475" y="1976500"/>
            <a:chExt cx="68725" cy="36625"/>
          </a:xfrm>
        </p:grpSpPr>
        <p:sp>
          <p:nvSpPr>
            <p:cNvPr id="1212" name="Google Shape;1212;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68"/>
          <p:cNvGrpSpPr/>
          <p:nvPr/>
        </p:nvGrpSpPr>
        <p:grpSpPr>
          <a:xfrm>
            <a:off x="7751326" y="2793764"/>
            <a:ext cx="166899" cy="82317"/>
            <a:chOff x="4920150" y="1977875"/>
            <a:chExt cx="68525" cy="33800"/>
          </a:xfrm>
        </p:grpSpPr>
        <p:sp>
          <p:nvSpPr>
            <p:cNvPr id="1216" name="Google Shape;1216;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68"/>
          <p:cNvGrpSpPr/>
          <p:nvPr/>
        </p:nvGrpSpPr>
        <p:grpSpPr>
          <a:xfrm>
            <a:off x="7162483" y="3197682"/>
            <a:ext cx="125190" cy="127859"/>
            <a:chOff x="4676550" y="2160575"/>
            <a:chExt cx="51400" cy="52500"/>
          </a:xfrm>
        </p:grpSpPr>
        <p:sp>
          <p:nvSpPr>
            <p:cNvPr id="1220" name="Google Shape;1220;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68"/>
          <p:cNvGrpSpPr/>
          <p:nvPr/>
        </p:nvGrpSpPr>
        <p:grpSpPr>
          <a:xfrm>
            <a:off x="7459741" y="3204714"/>
            <a:ext cx="145405" cy="113794"/>
            <a:chOff x="4768325" y="2163475"/>
            <a:chExt cx="59700" cy="46725"/>
          </a:xfrm>
        </p:grpSpPr>
        <p:sp>
          <p:nvSpPr>
            <p:cNvPr id="1224" name="Google Shape;1224;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6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68"/>
          <p:cNvGrpSpPr/>
          <p:nvPr/>
        </p:nvGrpSpPr>
        <p:grpSpPr>
          <a:xfrm>
            <a:off x="7476059" y="3459808"/>
            <a:ext cx="112768" cy="106853"/>
            <a:chOff x="4768575" y="2253950"/>
            <a:chExt cx="46300" cy="43875"/>
          </a:xfrm>
        </p:grpSpPr>
        <p:sp>
          <p:nvSpPr>
            <p:cNvPr id="1233" name="Google Shape;1233;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68"/>
          <p:cNvGrpSpPr/>
          <p:nvPr/>
        </p:nvGrpSpPr>
        <p:grpSpPr>
          <a:xfrm>
            <a:off x="7775682" y="3948834"/>
            <a:ext cx="118187" cy="146246"/>
            <a:chOff x="4960900" y="2433225"/>
            <a:chExt cx="48525" cy="60050"/>
          </a:xfrm>
        </p:grpSpPr>
        <p:sp>
          <p:nvSpPr>
            <p:cNvPr id="1236" name="Google Shape;1236;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8"/>
          <p:cNvGrpSpPr/>
          <p:nvPr/>
        </p:nvGrpSpPr>
        <p:grpSpPr>
          <a:xfrm>
            <a:off x="7464247" y="4212895"/>
            <a:ext cx="136394" cy="143810"/>
            <a:chOff x="4854075" y="2527625"/>
            <a:chExt cx="56000" cy="59050"/>
          </a:xfrm>
        </p:grpSpPr>
        <p:sp>
          <p:nvSpPr>
            <p:cNvPr id="1239" name="Google Shape;1239;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6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68"/>
          <p:cNvGrpSpPr/>
          <p:nvPr/>
        </p:nvGrpSpPr>
        <p:grpSpPr>
          <a:xfrm>
            <a:off x="8088458" y="3676639"/>
            <a:ext cx="99312" cy="160797"/>
            <a:chOff x="5059700" y="2334775"/>
            <a:chExt cx="40775" cy="66025"/>
          </a:xfrm>
        </p:grpSpPr>
        <p:sp>
          <p:nvSpPr>
            <p:cNvPr id="1245" name="Google Shape;1245;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68"/>
          <p:cNvGrpSpPr/>
          <p:nvPr/>
        </p:nvGrpSpPr>
        <p:grpSpPr>
          <a:xfrm>
            <a:off x="8045622" y="3941771"/>
            <a:ext cx="184984" cy="160371"/>
            <a:chOff x="5037700" y="2430325"/>
            <a:chExt cx="75950" cy="65850"/>
          </a:xfrm>
        </p:grpSpPr>
        <p:sp>
          <p:nvSpPr>
            <p:cNvPr id="1255" name="Google Shape;1255;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8"/>
          <p:cNvGrpSpPr/>
          <p:nvPr/>
        </p:nvGrpSpPr>
        <p:grpSpPr>
          <a:xfrm>
            <a:off x="7465128" y="3708223"/>
            <a:ext cx="173014" cy="97629"/>
            <a:chOff x="4756975" y="2341800"/>
            <a:chExt cx="91975" cy="51925"/>
          </a:xfrm>
        </p:grpSpPr>
        <p:sp>
          <p:nvSpPr>
            <p:cNvPr id="1258" name="Google Shape;1258;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68"/>
          <p:cNvGrpSpPr/>
          <p:nvPr/>
        </p:nvGrpSpPr>
        <p:grpSpPr>
          <a:xfrm>
            <a:off x="7732065" y="4196920"/>
            <a:ext cx="212497" cy="175761"/>
            <a:chOff x="4943575" y="2516350"/>
            <a:chExt cx="98675" cy="81700"/>
          </a:xfrm>
        </p:grpSpPr>
        <p:sp>
          <p:nvSpPr>
            <p:cNvPr id="1279" name="Google Shape;1279;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8"/>
          <p:cNvGrpSpPr/>
          <p:nvPr/>
        </p:nvGrpSpPr>
        <p:grpSpPr>
          <a:xfrm>
            <a:off x="1990126" y="3423163"/>
            <a:ext cx="965351" cy="134611"/>
            <a:chOff x="4411970" y="2962952"/>
            <a:chExt cx="706544" cy="104212"/>
          </a:xfrm>
        </p:grpSpPr>
        <p:sp>
          <p:nvSpPr>
            <p:cNvPr id="1358" name="Google Shape;1358;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68"/>
          <p:cNvGrpSpPr/>
          <p:nvPr/>
        </p:nvGrpSpPr>
        <p:grpSpPr>
          <a:xfrm>
            <a:off x="1990126" y="3012077"/>
            <a:ext cx="960158" cy="289172"/>
            <a:chOff x="4411970" y="2726085"/>
            <a:chExt cx="643107" cy="193659"/>
          </a:xfrm>
        </p:grpSpPr>
        <p:sp>
          <p:nvSpPr>
            <p:cNvPr id="1363" name="Google Shape;1363;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8"/>
          <p:cNvGrpSpPr/>
          <p:nvPr/>
        </p:nvGrpSpPr>
        <p:grpSpPr>
          <a:xfrm>
            <a:off x="993018" y="3278187"/>
            <a:ext cx="833173" cy="259209"/>
            <a:chOff x="4411970" y="4340222"/>
            <a:chExt cx="779467" cy="242683"/>
          </a:xfrm>
        </p:grpSpPr>
        <p:sp>
          <p:nvSpPr>
            <p:cNvPr id="1367" name="Google Shape;1367;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8"/>
          <p:cNvGrpSpPr/>
          <p:nvPr/>
        </p:nvGrpSpPr>
        <p:grpSpPr>
          <a:xfrm>
            <a:off x="1990126" y="2673933"/>
            <a:ext cx="965160" cy="216230"/>
            <a:chOff x="4411970" y="2468674"/>
            <a:chExt cx="747317" cy="167425"/>
          </a:xfrm>
        </p:grpSpPr>
        <p:sp>
          <p:nvSpPr>
            <p:cNvPr id="1371" name="Google Shape;1371;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68"/>
          <p:cNvGrpSpPr/>
          <p:nvPr/>
        </p:nvGrpSpPr>
        <p:grpSpPr>
          <a:xfrm>
            <a:off x="988873" y="2578650"/>
            <a:ext cx="810451" cy="319148"/>
            <a:chOff x="4411970" y="3686602"/>
            <a:chExt cx="797845" cy="314215"/>
          </a:xfrm>
        </p:grpSpPr>
        <p:sp>
          <p:nvSpPr>
            <p:cNvPr id="1374" name="Google Shape;1374;p6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6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68"/>
          <p:cNvGrpSpPr/>
          <p:nvPr/>
        </p:nvGrpSpPr>
        <p:grpSpPr>
          <a:xfrm>
            <a:off x="988970" y="2333174"/>
            <a:ext cx="1970333" cy="208784"/>
            <a:chOff x="6336019" y="3733725"/>
            <a:chExt cx="2566206" cy="351310"/>
          </a:xfrm>
        </p:grpSpPr>
        <p:sp>
          <p:nvSpPr>
            <p:cNvPr id="1381" name="Google Shape;1381;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8"/>
          <p:cNvGrpSpPr/>
          <p:nvPr/>
        </p:nvGrpSpPr>
        <p:grpSpPr>
          <a:xfrm>
            <a:off x="1990126" y="3940729"/>
            <a:ext cx="946551" cy="153200"/>
            <a:chOff x="4404545" y="3301592"/>
            <a:chExt cx="782403" cy="129272"/>
          </a:xfrm>
        </p:grpSpPr>
        <p:sp>
          <p:nvSpPr>
            <p:cNvPr id="1386" name="Google Shape;1386;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68"/>
          <p:cNvGrpSpPr/>
          <p:nvPr/>
        </p:nvGrpSpPr>
        <p:grpSpPr>
          <a:xfrm>
            <a:off x="1990126" y="3679688"/>
            <a:ext cx="962257" cy="139127"/>
            <a:chOff x="4411970" y="3131459"/>
            <a:chExt cx="710520" cy="117397"/>
          </a:xfrm>
        </p:grpSpPr>
        <p:sp>
          <p:nvSpPr>
            <p:cNvPr id="1389" name="Google Shape;1389;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91" name="Google Shape;1391;p6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68"/>
          <p:cNvGrpSpPr/>
          <p:nvPr/>
        </p:nvGrpSpPr>
        <p:grpSpPr>
          <a:xfrm>
            <a:off x="990271" y="3614482"/>
            <a:ext cx="823838" cy="458988"/>
            <a:chOff x="4411970" y="1801825"/>
            <a:chExt cx="734586" cy="409262"/>
          </a:xfrm>
        </p:grpSpPr>
        <p:sp>
          <p:nvSpPr>
            <p:cNvPr id="1393" name="Google Shape;1393;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68"/>
          <p:cNvGrpSpPr/>
          <p:nvPr/>
        </p:nvGrpSpPr>
        <p:grpSpPr>
          <a:xfrm>
            <a:off x="990271" y="4162908"/>
            <a:ext cx="856348" cy="212039"/>
            <a:chOff x="4411970" y="2233974"/>
            <a:chExt cx="763574" cy="189068"/>
          </a:xfrm>
        </p:grpSpPr>
        <p:sp>
          <p:nvSpPr>
            <p:cNvPr id="1396" name="Google Shape;1396;p6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68"/>
          <p:cNvGrpSpPr/>
          <p:nvPr/>
        </p:nvGrpSpPr>
        <p:grpSpPr>
          <a:xfrm>
            <a:off x="3100467" y="2338244"/>
            <a:ext cx="511602" cy="511602"/>
            <a:chOff x="5681300" y="2527788"/>
            <a:chExt cx="805800" cy="805800"/>
          </a:xfrm>
        </p:grpSpPr>
        <p:sp>
          <p:nvSpPr>
            <p:cNvPr id="1399" name="Google Shape;1399;p6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68"/>
          <p:cNvGrpSpPr/>
          <p:nvPr/>
        </p:nvGrpSpPr>
        <p:grpSpPr>
          <a:xfrm>
            <a:off x="3097662" y="3104827"/>
            <a:ext cx="513021" cy="512935"/>
            <a:chOff x="4049800" y="640400"/>
            <a:chExt cx="858900" cy="858900"/>
          </a:xfrm>
        </p:grpSpPr>
        <p:sp>
          <p:nvSpPr>
            <p:cNvPr id="1402" name="Google Shape;1402;p6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68"/>
          <p:cNvGrpSpPr/>
          <p:nvPr/>
        </p:nvGrpSpPr>
        <p:grpSpPr>
          <a:xfrm>
            <a:off x="3014861" y="3756719"/>
            <a:ext cx="686489" cy="686585"/>
            <a:chOff x="5080188" y="927900"/>
            <a:chExt cx="961200" cy="961200"/>
          </a:xfrm>
        </p:grpSpPr>
        <p:sp>
          <p:nvSpPr>
            <p:cNvPr id="1405" name="Google Shape;1405;p6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68"/>
          <p:cNvGrpSpPr/>
          <p:nvPr/>
        </p:nvGrpSpPr>
        <p:grpSpPr>
          <a:xfrm>
            <a:off x="3798012" y="3849448"/>
            <a:ext cx="510373" cy="510937"/>
            <a:chOff x="7508249" y="1522825"/>
            <a:chExt cx="1326332" cy="1322987"/>
          </a:xfrm>
        </p:grpSpPr>
        <p:sp>
          <p:nvSpPr>
            <p:cNvPr id="1414" name="Google Shape;1414;p6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8"/>
          <p:cNvGrpSpPr/>
          <p:nvPr/>
        </p:nvGrpSpPr>
        <p:grpSpPr>
          <a:xfrm>
            <a:off x="4489605" y="3850853"/>
            <a:ext cx="492652" cy="503348"/>
            <a:chOff x="6039282" y="1042577"/>
            <a:chExt cx="734315" cy="731929"/>
          </a:xfrm>
        </p:grpSpPr>
        <p:sp>
          <p:nvSpPr>
            <p:cNvPr id="1425" name="Google Shape;1425;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68"/>
          <p:cNvGrpSpPr/>
          <p:nvPr/>
        </p:nvGrpSpPr>
        <p:grpSpPr>
          <a:xfrm>
            <a:off x="5130019" y="2346894"/>
            <a:ext cx="483304" cy="504902"/>
            <a:chOff x="1825800" y="1651625"/>
            <a:chExt cx="568125" cy="591775"/>
          </a:xfrm>
        </p:grpSpPr>
        <p:sp>
          <p:nvSpPr>
            <p:cNvPr id="1447" name="Google Shape;1447;p6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6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458" name="Google Shape;1458;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grpSp>
        <p:nvGrpSpPr>
          <p:cNvPr id="1463" name="Google Shape;1463;p69"/>
          <p:cNvGrpSpPr/>
          <p:nvPr/>
        </p:nvGrpSpPr>
        <p:grpSpPr>
          <a:xfrm>
            <a:off x="722058" y="957091"/>
            <a:ext cx="2492868" cy="1379876"/>
            <a:chOff x="2654821" y="2311071"/>
            <a:chExt cx="2279715" cy="1262120"/>
          </a:xfrm>
        </p:grpSpPr>
        <p:grpSp>
          <p:nvGrpSpPr>
            <p:cNvPr id="1464" name="Google Shape;1464;p69"/>
            <p:cNvGrpSpPr/>
            <p:nvPr/>
          </p:nvGrpSpPr>
          <p:grpSpPr>
            <a:xfrm>
              <a:off x="4034269" y="2840745"/>
              <a:ext cx="40212" cy="36437"/>
              <a:chOff x="4293400" y="2574725"/>
              <a:chExt cx="84425" cy="80100"/>
            </a:xfrm>
          </p:grpSpPr>
          <p:sp>
            <p:nvSpPr>
              <p:cNvPr id="1465" name="Google Shape;1465;p6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66" name="Google Shape;1466;p6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9"/>
            <p:cNvGrpSpPr/>
            <p:nvPr/>
          </p:nvGrpSpPr>
          <p:grpSpPr>
            <a:xfrm>
              <a:off x="3894606" y="2334874"/>
              <a:ext cx="913198" cy="518984"/>
              <a:chOff x="4000175" y="1462675"/>
              <a:chExt cx="1917275" cy="1140875"/>
            </a:xfrm>
          </p:grpSpPr>
          <p:sp>
            <p:nvSpPr>
              <p:cNvPr id="1468" name="Google Shape;1468;p6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69" name="Google Shape;1469;p69"/>
              <p:cNvGrpSpPr/>
              <p:nvPr/>
            </p:nvGrpSpPr>
            <p:grpSpPr>
              <a:xfrm>
                <a:off x="4000175" y="1462675"/>
                <a:ext cx="1917275" cy="1140875"/>
                <a:chOff x="4000175" y="1462675"/>
                <a:chExt cx="1917275" cy="1140875"/>
              </a:xfrm>
            </p:grpSpPr>
            <p:sp>
              <p:nvSpPr>
                <p:cNvPr id="1470" name="Google Shape;1470;p6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71" name="Google Shape;1471;p6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5" name="Google Shape;1475;p6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6" name="Google Shape;1476;p69"/>
            <p:cNvGrpSpPr/>
            <p:nvPr/>
          </p:nvGrpSpPr>
          <p:grpSpPr>
            <a:xfrm>
              <a:off x="3875768" y="2846704"/>
              <a:ext cx="44796" cy="47366"/>
              <a:chOff x="3960625" y="2587825"/>
              <a:chExt cx="94050" cy="104125"/>
            </a:xfrm>
          </p:grpSpPr>
          <p:sp>
            <p:nvSpPr>
              <p:cNvPr id="1477" name="Google Shape;1477;p6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78" name="Google Shape;1478;p6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69"/>
            <p:cNvGrpSpPr/>
            <p:nvPr/>
          </p:nvGrpSpPr>
          <p:grpSpPr>
            <a:xfrm>
              <a:off x="3782759" y="2807162"/>
              <a:ext cx="82686" cy="85487"/>
              <a:chOff x="3765350" y="2500900"/>
              <a:chExt cx="173600" cy="187925"/>
            </a:xfrm>
          </p:grpSpPr>
          <p:sp>
            <p:nvSpPr>
              <p:cNvPr id="1480" name="Google Shape;1480;p6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81" name="Google Shape;1481;p6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69"/>
            <p:cNvGrpSpPr/>
            <p:nvPr/>
          </p:nvGrpSpPr>
          <p:grpSpPr>
            <a:xfrm>
              <a:off x="3775674" y="2798496"/>
              <a:ext cx="40545" cy="23564"/>
              <a:chOff x="3750475" y="2481850"/>
              <a:chExt cx="85125" cy="51800"/>
            </a:xfrm>
          </p:grpSpPr>
          <p:sp>
            <p:nvSpPr>
              <p:cNvPr id="1487" name="Google Shape;1487;p6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89" name="Google Shape;1489;p69"/>
            <p:cNvGrpSpPr/>
            <p:nvPr/>
          </p:nvGrpSpPr>
          <p:grpSpPr>
            <a:xfrm>
              <a:off x="3716946" y="2776024"/>
              <a:ext cx="81971" cy="76912"/>
              <a:chOff x="3627175" y="2432450"/>
              <a:chExt cx="172100" cy="169075"/>
            </a:xfrm>
          </p:grpSpPr>
          <p:sp>
            <p:nvSpPr>
              <p:cNvPr id="1490" name="Google Shape;1490;p6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92" name="Google Shape;1492;p6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93" name="Google Shape;1493;p69"/>
            <p:cNvGrpSpPr/>
            <p:nvPr/>
          </p:nvGrpSpPr>
          <p:grpSpPr>
            <a:xfrm>
              <a:off x="3685682" y="2845624"/>
              <a:ext cx="29311" cy="45055"/>
              <a:chOff x="3561536" y="2585450"/>
              <a:chExt cx="61539" cy="99045"/>
            </a:xfrm>
          </p:grpSpPr>
          <p:sp>
            <p:nvSpPr>
              <p:cNvPr id="1494" name="Google Shape;1494;p6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96" name="Google Shape;1496;p69"/>
            <p:cNvGrpSpPr/>
            <p:nvPr/>
          </p:nvGrpSpPr>
          <p:grpSpPr>
            <a:xfrm>
              <a:off x="3849905" y="2572252"/>
              <a:ext cx="74339" cy="119559"/>
              <a:chOff x="3906325" y="1984500"/>
              <a:chExt cx="156075" cy="262825"/>
            </a:xfrm>
          </p:grpSpPr>
          <p:sp>
            <p:nvSpPr>
              <p:cNvPr id="1497" name="Google Shape;1497;p6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98" name="Google Shape;1498;p6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69"/>
            <p:cNvGrpSpPr/>
            <p:nvPr/>
          </p:nvGrpSpPr>
          <p:grpSpPr>
            <a:xfrm>
              <a:off x="2654821" y="2414345"/>
              <a:ext cx="667570" cy="558731"/>
              <a:chOff x="1397225" y="1637375"/>
              <a:chExt cx="1401575" cy="1228250"/>
            </a:xfrm>
          </p:grpSpPr>
          <p:sp>
            <p:nvSpPr>
              <p:cNvPr id="1500" name="Google Shape;1500;p6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01" name="Google Shape;1501;p69"/>
              <p:cNvGrpSpPr/>
              <p:nvPr/>
            </p:nvGrpSpPr>
            <p:grpSpPr>
              <a:xfrm>
                <a:off x="1397225" y="1637375"/>
                <a:ext cx="1398775" cy="1228250"/>
                <a:chOff x="1397225" y="1637375"/>
                <a:chExt cx="1398775" cy="1228250"/>
              </a:xfrm>
            </p:grpSpPr>
            <p:sp>
              <p:nvSpPr>
                <p:cNvPr id="1502" name="Google Shape;1502;p6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4" name="Google Shape;1504;p69"/>
            <p:cNvGrpSpPr/>
            <p:nvPr/>
          </p:nvGrpSpPr>
          <p:grpSpPr>
            <a:xfrm>
              <a:off x="3230417" y="3103734"/>
              <a:ext cx="282982" cy="280332"/>
              <a:chOff x="2605700" y="3152850"/>
              <a:chExt cx="594125" cy="616250"/>
            </a:xfrm>
          </p:grpSpPr>
          <p:sp>
            <p:nvSpPr>
              <p:cNvPr id="1505" name="Google Shape;1505;p6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06" name="Google Shape;1506;p6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07" name="Google Shape;1507;p69"/>
            <p:cNvGrpSpPr/>
            <p:nvPr/>
          </p:nvGrpSpPr>
          <p:grpSpPr>
            <a:xfrm>
              <a:off x="3265985" y="3226989"/>
              <a:ext cx="87151" cy="346202"/>
              <a:chOff x="2680375" y="3423800"/>
              <a:chExt cx="182975" cy="761050"/>
            </a:xfrm>
          </p:grpSpPr>
          <p:sp>
            <p:nvSpPr>
              <p:cNvPr id="1508" name="Google Shape;1508;p6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09" name="Google Shape;1509;p6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9"/>
            <p:cNvGrpSpPr/>
            <p:nvPr/>
          </p:nvGrpSpPr>
          <p:grpSpPr>
            <a:xfrm>
              <a:off x="3855466" y="3289811"/>
              <a:ext cx="112514" cy="94210"/>
              <a:chOff x="3918000" y="3561900"/>
              <a:chExt cx="236225" cy="207100"/>
            </a:xfrm>
          </p:grpSpPr>
          <p:sp>
            <p:nvSpPr>
              <p:cNvPr id="1511" name="Google Shape;1511;p6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12" name="Google Shape;1512;p6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6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16" name="Google Shape;1516;p69"/>
            <p:cNvGrpSpPr/>
            <p:nvPr/>
          </p:nvGrpSpPr>
          <p:grpSpPr>
            <a:xfrm>
              <a:off x="2905224" y="2311071"/>
              <a:ext cx="596721" cy="528992"/>
              <a:chOff x="1922950" y="1410350"/>
              <a:chExt cx="1252825" cy="1162875"/>
            </a:xfrm>
          </p:grpSpPr>
          <p:sp>
            <p:nvSpPr>
              <p:cNvPr id="1517" name="Google Shape;1517;p6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33" name="Google Shape;1533;p6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3" name="Google Shape;1553;p6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4" name="Google Shape;1554;p6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69"/>
            <p:cNvGrpSpPr/>
            <p:nvPr/>
          </p:nvGrpSpPr>
          <p:grpSpPr>
            <a:xfrm>
              <a:off x="3280929" y="3294542"/>
              <a:ext cx="109894" cy="272224"/>
              <a:chOff x="2711750" y="3572300"/>
              <a:chExt cx="230725" cy="598425"/>
            </a:xfrm>
          </p:grpSpPr>
          <p:sp>
            <p:nvSpPr>
              <p:cNvPr id="1556" name="Google Shape;1556;p6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6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9" name="Google Shape;1559;p69"/>
            <p:cNvGrpSpPr/>
            <p:nvPr/>
          </p:nvGrpSpPr>
          <p:grpSpPr>
            <a:xfrm>
              <a:off x="3790439" y="2408636"/>
              <a:ext cx="73017" cy="75684"/>
              <a:chOff x="3781475" y="1624825"/>
              <a:chExt cx="153300" cy="166375"/>
            </a:xfrm>
          </p:grpSpPr>
          <p:sp>
            <p:nvSpPr>
              <p:cNvPr id="1560" name="Google Shape;1560;p6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6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1" name="Google Shape;1571;p69"/>
            <p:cNvGrpSpPr/>
            <p:nvPr/>
          </p:nvGrpSpPr>
          <p:grpSpPr>
            <a:xfrm>
              <a:off x="4403342" y="3107749"/>
              <a:ext cx="316680" cy="101374"/>
              <a:chOff x="5068275" y="3161675"/>
              <a:chExt cx="664875" cy="222850"/>
            </a:xfrm>
          </p:grpSpPr>
          <p:sp>
            <p:nvSpPr>
              <p:cNvPr id="1572" name="Google Shape;1572;p6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6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69"/>
            <p:cNvGrpSpPr/>
            <p:nvPr/>
          </p:nvGrpSpPr>
          <p:grpSpPr>
            <a:xfrm>
              <a:off x="3697513" y="2707266"/>
              <a:ext cx="59549" cy="79733"/>
              <a:chOff x="3586375" y="2281300"/>
              <a:chExt cx="125025" cy="175275"/>
            </a:xfrm>
          </p:grpSpPr>
          <p:sp>
            <p:nvSpPr>
              <p:cNvPr id="1606" name="Google Shape;1606;p6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6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69"/>
            <p:cNvGrpSpPr/>
            <p:nvPr/>
          </p:nvGrpSpPr>
          <p:grpSpPr>
            <a:xfrm>
              <a:off x="4513224" y="3221724"/>
              <a:ext cx="274563" cy="280321"/>
              <a:chOff x="5298975" y="3412225"/>
              <a:chExt cx="576450" cy="616225"/>
            </a:xfrm>
          </p:grpSpPr>
          <p:sp>
            <p:nvSpPr>
              <p:cNvPr id="1610" name="Google Shape;1610;p6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1" name="Google Shape;1611;p6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9"/>
            <p:cNvGrpSpPr/>
            <p:nvPr/>
          </p:nvGrpSpPr>
          <p:grpSpPr>
            <a:xfrm>
              <a:off x="4824403" y="3421846"/>
              <a:ext cx="110132" cy="130647"/>
              <a:chOff x="5952300" y="3852150"/>
              <a:chExt cx="231225" cy="287200"/>
            </a:xfrm>
          </p:grpSpPr>
          <p:sp>
            <p:nvSpPr>
              <p:cNvPr id="1613" name="Google Shape;1613;p6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5" name="Google Shape;1615;p6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69"/>
            <p:cNvGrpSpPr/>
            <p:nvPr/>
          </p:nvGrpSpPr>
          <p:grpSpPr>
            <a:xfrm>
              <a:off x="4295710" y="3079670"/>
              <a:ext cx="14968" cy="27135"/>
              <a:chOff x="4842300" y="3099950"/>
              <a:chExt cx="31425" cy="59650"/>
            </a:xfrm>
          </p:grpSpPr>
          <p:sp>
            <p:nvSpPr>
              <p:cNvPr id="1624" name="Google Shape;1624;p6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6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69"/>
            <p:cNvGrpSpPr/>
            <p:nvPr/>
          </p:nvGrpSpPr>
          <p:grpSpPr>
            <a:xfrm>
              <a:off x="3831056" y="2816010"/>
              <a:ext cx="37378" cy="27612"/>
              <a:chOff x="3866750" y="2520350"/>
              <a:chExt cx="78475" cy="60700"/>
            </a:xfrm>
          </p:grpSpPr>
          <p:sp>
            <p:nvSpPr>
              <p:cNvPr id="1637" name="Google Shape;1637;p6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6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58" name="Google Shape;1658;p6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70" name="Google Shape;1670;p6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69"/>
            <p:cNvGrpSpPr/>
            <p:nvPr/>
          </p:nvGrpSpPr>
          <p:grpSpPr>
            <a:xfrm>
              <a:off x="3632736" y="3051591"/>
              <a:ext cx="63288" cy="45217"/>
              <a:chOff x="3450375" y="3038225"/>
              <a:chExt cx="132875" cy="99400"/>
            </a:xfrm>
          </p:grpSpPr>
          <p:sp>
            <p:nvSpPr>
              <p:cNvPr id="1684" name="Google Shape;1684;p6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6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5" name="Google Shape;1695;p6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5" name="Google Shape;1705;p6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1" name="Google Shape;1711;p6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69"/>
          <p:cNvGrpSpPr/>
          <p:nvPr/>
        </p:nvGrpSpPr>
        <p:grpSpPr>
          <a:xfrm>
            <a:off x="3530618" y="1021765"/>
            <a:ext cx="2078182" cy="1366558"/>
            <a:chOff x="235800" y="830650"/>
            <a:chExt cx="6978450" cy="4588844"/>
          </a:xfrm>
        </p:grpSpPr>
        <p:sp>
          <p:nvSpPr>
            <p:cNvPr id="1722" name="Google Shape;1722;p6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69"/>
          <p:cNvGrpSpPr/>
          <p:nvPr/>
        </p:nvGrpSpPr>
        <p:grpSpPr>
          <a:xfrm>
            <a:off x="719115" y="2852867"/>
            <a:ext cx="2622876" cy="1333540"/>
            <a:chOff x="238125" y="1038125"/>
            <a:chExt cx="7146800" cy="3633625"/>
          </a:xfrm>
        </p:grpSpPr>
        <p:sp>
          <p:nvSpPr>
            <p:cNvPr id="1729" name="Google Shape;1729;p6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69"/>
          <p:cNvGrpSpPr/>
          <p:nvPr/>
        </p:nvGrpSpPr>
        <p:grpSpPr>
          <a:xfrm>
            <a:off x="5834043" y="994977"/>
            <a:ext cx="2590840" cy="1380235"/>
            <a:chOff x="233350" y="949250"/>
            <a:chExt cx="7137300" cy="3802300"/>
          </a:xfrm>
        </p:grpSpPr>
        <p:sp>
          <p:nvSpPr>
            <p:cNvPr id="3302" name="Google Shape;3302;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69"/>
          <p:cNvGrpSpPr/>
          <p:nvPr/>
        </p:nvGrpSpPr>
        <p:grpSpPr>
          <a:xfrm>
            <a:off x="7648472" y="3039750"/>
            <a:ext cx="104231" cy="320340"/>
            <a:chOff x="7564426" y="3224343"/>
            <a:chExt cx="119985" cy="368801"/>
          </a:xfrm>
        </p:grpSpPr>
        <p:sp>
          <p:nvSpPr>
            <p:cNvPr id="3354" name="Google Shape;3354;p6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69"/>
          <p:cNvGrpSpPr/>
          <p:nvPr/>
        </p:nvGrpSpPr>
        <p:grpSpPr>
          <a:xfrm>
            <a:off x="7347961" y="3033852"/>
            <a:ext cx="189489" cy="332132"/>
            <a:chOff x="8370831" y="3202002"/>
            <a:chExt cx="218129" cy="382376"/>
          </a:xfrm>
        </p:grpSpPr>
        <p:sp>
          <p:nvSpPr>
            <p:cNvPr id="3357" name="Google Shape;3357;p6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69"/>
          <p:cNvGrpSpPr/>
          <p:nvPr/>
        </p:nvGrpSpPr>
        <p:grpSpPr>
          <a:xfrm>
            <a:off x="8071350" y="3444984"/>
            <a:ext cx="309429" cy="267000"/>
            <a:chOff x="6742064" y="3750480"/>
            <a:chExt cx="399315" cy="344560"/>
          </a:xfrm>
        </p:grpSpPr>
        <p:sp>
          <p:nvSpPr>
            <p:cNvPr id="3360" name="Google Shape;3360;p6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69"/>
          <p:cNvGrpSpPr/>
          <p:nvPr/>
        </p:nvGrpSpPr>
        <p:grpSpPr>
          <a:xfrm>
            <a:off x="7610369" y="3796031"/>
            <a:ext cx="180437" cy="281608"/>
            <a:chOff x="7248525" y="3739696"/>
            <a:chExt cx="230531" cy="359790"/>
          </a:xfrm>
        </p:grpSpPr>
        <p:sp>
          <p:nvSpPr>
            <p:cNvPr id="3363" name="Google Shape;3363;p6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9"/>
          <p:cNvGrpSpPr/>
          <p:nvPr/>
        </p:nvGrpSpPr>
        <p:grpSpPr>
          <a:xfrm>
            <a:off x="7856288" y="3439255"/>
            <a:ext cx="162896" cy="278710"/>
            <a:chOff x="7601242" y="3729267"/>
            <a:chExt cx="222566" cy="380803"/>
          </a:xfrm>
        </p:grpSpPr>
        <p:sp>
          <p:nvSpPr>
            <p:cNvPr id="3366" name="Google Shape;3366;p6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8" name="Google Shape;3368;p6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69"/>
          <p:cNvGrpSpPr/>
          <p:nvPr/>
        </p:nvGrpSpPr>
        <p:grpSpPr>
          <a:xfrm>
            <a:off x="7345934" y="3440396"/>
            <a:ext cx="193543" cy="275990"/>
            <a:chOff x="8304647" y="3738687"/>
            <a:chExt cx="225076" cy="320956"/>
          </a:xfrm>
        </p:grpSpPr>
        <p:sp>
          <p:nvSpPr>
            <p:cNvPr id="3370" name="Google Shape;3370;p6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69"/>
          <p:cNvGrpSpPr/>
          <p:nvPr/>
        </p:nvGrpSpPr>
        <p:grpSpPr>
          <a:xfrm>
            <a:off x="7618426" y="3440396"/>
            <a:ext cx="178492" cy="275990"/>
            <a:chOff x="8615101" y="3738687"/>
            <a:chExt cx="207573" cy="320956"/>
          </a:xfrm>
        </p:grpSpPr>
        <p:sp>
          <p:nvSpPr>
            <p:cNvPr id="3374" name="Google Shape;3374;p6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6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69"/>
          <p:cNvGrpSpPr/>
          <p:nvPr/>
        </p:nvGrpSpPr>
        <p:grpSpPr>
          <a:xfrm>
            <a:off x="6013131" y="3561884"/>
            <a:ext cx="557670" cy="511283"/>
            <a:chOff x="6015419" y="3716859"/>
            <a:chExt cx="557671" cy="511283"/>
          </a:xfrm>
        </p:grpSpPr>
        <p:sp>
          <p:nvSpPr>
            <p:cNvPr id="3379" name="Google Shape;3379;p6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69"/>
            <p:cNvGrpSpPr/>
            <p:nvPr/>
          </p:nvGrpSpPr>
          <p:grpSpPr>
            <a:xfrm>
              <a:off x="6036094" y="3716980"/>
              <a:ext cx="529860" cy="510468"/>
              <a:chOff x="6036094" y="3716980"/>
              <a:chExt cx="529860" cy="510468"/>
            </a:xfrm>
          </p:grpSpPr>
          <p:sp>
            <p:nvSpPr>
              <p:cNvPr id="3381" name="Google Shape;3381;p6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1" name="Google Shape;3391;p69"/>
          <p:cNvGrpSpPr/>
          <p:nvPr/>
        </p:nvGrpSpPr>
        <p:grpSpPr>
          <a:xfrm>
            <a:off x="6642016" y="2918653"/>
            <a:ext cx="576302" cy="511871"/>
            <a:chOff x="6644304" y="3073628"/>
            <a:chExt cx="576302" cy="511871"/>
          </a:xfrm>
        </p:grpSpPr>
        <p:sp>
          <p:nvSpPr>
            <p:cNvPr id="3392" name="Google Shape;3392;p6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69"/>
            <p:cNvGrpSpPr/>
            <p:nvPr/>
          </p:nvGrpSpPr>
          <p:grpSpPr>
            <a:xfrm>
              <a:off x="6712169" y="3085440"/>
              <a:ext cx="481622" cy="494913"/>
              <a:chOff x="6712169" y="3085440"/>
              <a:chExt cx="481622" cy="494913"/>
            </a:xfrm>
          </p:grpSpPr>
          <p:sp>
            <p:nvSpPr>
              <p:cNvPr id="3394" name="Google Shape;3394;p6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9" name="Google Shape;3399;p6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6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69"/>
          <p:cNvGrpSpPr/>
          <p:nvPr/>
        </p:nvGrpSpPr>
        <p:grpSpPr>
          <a:xfrm>
            <a:off x="6649867" y="3561648"/>
            <a:ext cx="560631" cy="511352"/>
            <a:chOff x="6652154" y="3716623"/>
            <a:chExt cx="560631" cy="511352"/>
          </a:xfrm>
        </p:grpSpPr>
        <p:sp>
          <p:nvSpPr>
            <p:cNvPr id="3404" name="Google Shape;3404;p6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5" name="Google Shape;3405;p69"/>
            <p:cNvGrpSpPr/>
            <p:nvPr/>
          </p:nvGrpSpPr>
          <p:grpSpPr>
            <a:xfrm>
              <a:off x="6669657" y="3716715"/>
              <a:ext cx="466779" cy="464290"/>
              <a:chOff x="6669657" y="3716715"/>
              <a:chExt cx="466779" cy="464290"/>
            </a:xfrm>
          </p:grpSpPr>
          <p:sp>
            <p:nvSpPr>
              <p:cNvPr id="3406" name="Google Shape;3406;p6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9" name="Google Shape;3419;p69"/>
          <p:cNvGrpSpPr/>
          <p:nvPr/>
        </p:nvGrpSpPr>
        <p:grpSpPr>
          <a:xfrm>
            <a:off x="7843958" y="3843056"/>
            <a:ext cx="187557" cy="187557"/>
            <a:chOff x="8565775" y="671075"/>
            <a:chExt cx="441000" cy="441000"/>
          </a:xfrm>
        </p:grpSpPr>
        <p:sp>
          <p:nvSpPr>
            <p:cNvPr id="3420" name="Google Shape;3420;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2" name="Google Shape;3422;p6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69"/>
          <p:cNvGrpSpPr/>
          <p:nvPr/>
        </p:nvGrpSpPr>
        <p:grpSpPr>
          <a:xfrm>
            <a:off x="5997813" y="2921275"/>
            <a:ext cx="587871" cy="512373"/>
            <a:chOff x="6000100" y="3076250"/>
            <a:chExt cx="587871" cy="512373"/>
          </a:xfrm>
        </p:grpSpPr>
        <p:sp>
          <p:nvSpPr>
            <p:cNvPr id="3425" name="Google Shape;3425;p6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6" name="Google Shape;3426;p69"/>
            <p:cNvGrpSpPr/>
            <p:nvPr/>
          </p:nvGrpSpPr>
          <p:grpSpPr>
            <a:xfrm>
              <a:off x="6031360" y="3076713"/>
              <a:ext cx="539107" cy="480965"/>
              <a:chOff x="6031360" y="3076713"/>
              <a:chExt cx="539107" cy="480965"/>
            </a:xfrm>
          </p:grpSpPr>
          <p:sp>
            <p:nvSpPr>
              <p:cNvPr id="3427" name="Google Shape;3427;p6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4" name="Google Shape;3434;p69"/>
          <p:cNvGrpSpPr/>
          <p:nvPr/>
        </p:nvGrpSpPr>
        <p:grpSpPr>
          <a:xfrm>
            <a:off x="3574273" y="2854307"/>
            <a:ext cx="2241344" cy="1330656"/>
            <a:chOff x="3597785" y="3065882"/>
            <a:chExt cx="2241344" cy="1330656"/>
          </a:xfrm>
        </p:grpSpPr>
        <p:grpSp>
          <p:nvGrpSpPr>
            <p:cNvPr id="3435" name="Google Shape;3435;p69"/>
            <p:cNvGrpSpPr/>
            <p:nvPr/>
          </p:nvGrpSpPr>
          <p:grpSpPr>
            <a:xfrm>
              <a:off x="5296908" y="3937355"/>
              <a:ext cx="143198" cy="32380"/>
              <a:chOff x="5296908" y="3937355"/>
              <a:chExt cx="143198" cy="32380"/>
            </a:xfrm>
          </p:grpSpPr>
          <p:sp>
            <p:nvSpPr>
              <p:cNvPr id="3436" name="Google Shape;3436;p6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69"/>
              <p:cNvGrpSpPr/>
              <p:nvPr/>
            </p:nvGrpSpPr>
            <p:grpSpPr>
              <a:xfrm>
                <a:off x="5402331" y="3937355"/>
                <a:ext cx="37776" cy="32380"/>
                <a:chOff x="5402331" y="3937355"/>
                <a:chExt cx="37776" cy="32380"/>
              </a:xfrm>
            </p:grpSpPr>
            <p:sp>
              <p:nvSpPr>
                <p:cNvPr id="3438" name="Google Shape;3438;p6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69"/>
              <p:cNvGrpSpPr/>
              <p:nvPr/>
            </p:nvGrpSpPr>
            <p:grpSpPr>
              <a:xfrm>
                <a:off x="5296908" y="3937355"/>
                <a:ext cx="37783" cy="32380"/>
                <a:chOff x="5296908" y="3937355"/>
                <a:chExt cx="37783" cy="32380"/>
              </a:xfrm>
            </p:grpSpPr>
            <p:sp>
              <p:nvSpPr>
                <p:cNvPr id="3441" name="Google Shape;3441;p6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3" name="Google Shape;3443;p69"/>
            <p:cNvGrpSpPr/>
            <p:nvPr/>
          </p:nvGrpSpPr>
          <p:grpSpPr>
            <a:xfrm>
              <a:off x="4724163" y="3119631"/>
              <a:ext cx="120838" cy="84218"/>
              <a:chOff x="4724163" y="3119631"/>
              <a:chExt cx="120838" cy="84218"/>
            </a:xfrm>
          </p:grpSpPr>
          <p:grpSp>
            <p:nvGrpSpPr>
              <p:cNvPr id="3444" name="Google Shape;3444;p69"/>
              <p:cNvGrpSpPr/>
              <p:nvPr/>
            </p:nvGrpSpPr>
            <p:grpSpPr>
              <a:xfrm>
                <a:off x="4746712" y="3132773"/>
                <a:ext cx="86869" cy="56424"/>
                <a:chOff x="4746712" y="3132773"/>
                <a:chExt cx="86869" cy="56424"/>
              </a:xfrm>
            </p:grpSpPr>
            <p:sp>
              <p:nvSpPr>
                <p:cNvPr id="3445" name="Google Shape;3445;p6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9"/>
              <p:cNvGrpSpPr/>
              <p:nvPr/>
            </p:nvGrpSpPr>
            <p:grpSpPr>
              <a:xfrm>
                <a:off x="4773634" y="3143336"/>
                <a:ext cx="37776" cy="32451"/>
                <a:chOff x="4773634" y="3143336"/>
                <a:chExt cx="37776" cy="32451"/>
              </a:xfrm>
            </p:grpSpPr>
            <p:sp>
              <p:nvSpPr>
                <p:cNvPr id="3448" name="Google Shape;3448;p6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69"/>
              <p:cNvGrpSpPr/>
              <p:nvPr/>
            </p:nvGrpSpPr>
            <p:grpSpPr>
              <a:xfrm>
                <a:off x="4724163" y="3131248"/>
                <a:ext cx="37776" cy="32459"/>
                <a:chOff x="4724163" y="3131248"/>
                <a:chExt cx="37776" cy="32459"/>
              </a:xfrm>
            </p:grpSpPr>
            <p:sp>
              <p:nvSpPr>
                <p:cNvPr id="3451" name="Google Shape;3451;p6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9"/>
              <p:cNvGrpSpPr/>
              <p:nvPr/>
            </p:nvGrpSpPr>
            <p:grpSpPr>
              <a:xfrm>
                <a:off x="4755081" y="3176054"/>
                <a:ext cx="32357" cy="27795"/>
                <a:chOff x="4755081" y="3176054"/>
                <a:chExt cx="32357" cy="27795"/>
              </a:xfrm>
            </p:grpSpPr>
            <p:sp>
              <p:nvSpPr>
                <p:cNvPr id="3454" name="Google Shape;3454;p6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9"/>
              <p:cNvGrpSpPr/>
              <p:nvPr/>
            </p:nvGrpSpPr>
            <p:grpSpPr>
              <a:xfrm>
                <a:off x="4812550" y="3119631"/>
                <a:ext cx="32451" cy="27803"/>
                <a:chOff x="4812550" y="3119631"/>
                <a:chExt cx="32451" cy="27803"/>
              </a:xfrm>
            </p:grpSpPr>
            <p:sp>
              <p:nvSpPr>
                <p:cNvPr id="3457" name="Google Shape;3457;p6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9" name="Google Shape;3459;p69"/>
            <p:cNvGrpSpPr/>
            <p:nvPr/>
          </p:nvGrpSpPr>
          <p:grpSpPr>
            <a:xfrm>
              <a:off x="5382826" y="4027197"/>
              <a:ext cx="268967" cy="250422"/>
              <a:chOff x="5382826" y="4027197"/>
              <a:chExt cx="268967" cy="250422"/>
            </a:xfrm>
          </p:grpSpPr>
          <p:grpSp>
            <p:nvGrpSpPr>
              <p:cNvPr id="3460" name="Google Shape;3460;p69"/>
              <p:cNvGrpSpPr/>
              <p:nvPr/>
            </p:nvGrpSpPr>
            <p:grpSpPr>
              <a:xfrm>
                <a:off x="5405280" y="4042510"/>
                <a:ext cx="237570" cy="218647"/>
                <a:chOff x="5405280" y="4042510"/>
                <a:chExt cx="237570" cy="218647"/>
              </a:xfrm>
            </p:grpSpPr>
            <p:sp>
              <p:nvSpPr>
                <p:cNvPr id="3461" name="Google Shape;3461;p6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69"/>
              <p:cNvGrpSpPr/>
              <p:nvPr/>
            </p:nvGrpSpPr>
            <p:grpSpPr>
              <a:xfrm>
                <a:off x="5382826" y="4125549"/>
                <a:ext cx="37776" cy="32380"/>
                <a:chOff x="5382826" y="4125549"/>
                <a:chExt cx="37776" cy="32380"/>
              </a:xfrm>
            </p:grpSpPr>
            <p:sp>
              <p:nvSpPr>
                <p:cNvPr id="3468" name="Google Shape;3468;p6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69"/>
              <p:cNvGrpSpPr/>
              <p:nvPr/>
            </p:nvGrpSpPr>
            <p:grpSpPr>
              <a:xfrm>
                <a:off x="5475680" y="4195587"/>
                <a:ext cx="37783" cy="32364"/>
                <a:chOff x="5475680" y="4195587"/>
                <a:chExt cx="37783" cy="32364"/>
              </a:xfrm>
            </p:grpSpPr>
            <p:sp>
              <p:nvSpPr>
                <p:cNvPr id="3471" name="Google Shape;3471;p6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69"/>
              <p:cNvGrpSpPr/>
              <p:nvPr/>
            </p:nvGrpSpPr>
            <p:grpSpPr>
              <a:xfrm>
                <a:off x="5532575" y="4027197"/>
                <a:ext cx="33308" cy="32262"/>
                <a:chOff x="5532575" y="4027197"/>
                <a:chExt cx="33308" cy="32262"/>
              </a:xfrm>
            </p:grpSpPr>
            <p:sp>
              <p:nvSpPr>
                <p:cNvPr id="3474" name="Google Shape;3474;p6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69"/>
              <p:cNvGrpSpPr/>
              <p:nvPr/>
            </p:nvGrpSpPr>
            <p:grpSpPr>
              <a:xfrm>
                <a:off x="5590706" y="4245348"/>
                <a:ext cx="33497" cy="32270"/>
                <a:chOff x="5590706" y="4245348"/>
                <a:chExt cx="33497" cy="32270"/>
              </a:xfrm>
            </p:grpSpPr>
            <p:sp>
              <p:nvSpPr>
                <p:cNvPr id="3477" name="Google Shape;3477;p6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69"/>
              <p:cNvGrpSpPr/>
              <p:nvPr/>
            </p:nvGrpSpPr>
            <p:grpSpPr>
              <a:xfrm>
                <a:off x="5618681" y="4109677"/>
                <a:ext cx="33112" cy="32357"/>
                <a:chOff x="5618681" y="4109677"/>
                <a:chExt cx="33112" cy="32357"/>
              </a:xfrm>
            </p:grpSpPr>
            <p:sp>
              <p:nvSpPr>
                <p:cNvPr id="3480" name="Google Shape;3480;p6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69"/>
              <p:cNvGrpSpPr/>
              <p:nvPr/>
            </p:nvGrpSpPr>
            <p:grpSpPr>
              <a:xfrm>
                <a:off x="5479298" y="4128262"/>
                <a:ext cx="31405" cy="26906"/>
                <a:chOff x="5479298" y="4128262"/>
                <a:chExt cx="31405" cy="26906"/>
              </a:xfrm>
            </p:grpSpPr>
            <p:sp>
              <p:nvSpPr>
                <p:cNvPr id="3483" name="Google Shape;3483;p6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69"/>
              <p:cNvGrpSpPr/>
              <p:nvPr/>
            </p:nvGrpSpPr>
            <p:grpSpPr>
              <a:xfrm>
                <a:off x="5582903" y="4180116"/>
                <a:ext cx="31499" cy="26898"/>
                <a:chOff x="5582903" y="4180116"/>
                <a:chExt cx="31499" cy="26898"/>
              </a:xfrm>
            </p:grpSpPr>
            <p:sp>
              <p:nvSpPr>
                <p:cNvPr id="3486" name="Google Shape;3486;p6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8" name="Google Shape;3488;p69"/>
            <p:cNvGrpSpPr/>
            <p:nvPr/>
          </p:nvGrpSpPr>
          <p:grpSpPr>
            <a:xfrm>
              <a:off x="3977681" y="3230323"/>
              <a:ext cx="94584" cy="84085"/>
              <a:chOff x="3977681" y="3230323"/>
              <a:chExt cx="94584" cy="84085"/>
            </a:xfrm>
          </p:grpSpPr>
          <p:grpSp>
            <p:nvGrpSpPr>
              <p:cNvPr id="3489" name="Google Shape;3489;p69"/>
              <p:cNvGrpSpPr/>
              <p:nvPr/>
            </p:nvGrpSpPr>
            <p:grpSpPr>
              <a:xfrm>
                <a:off x="4000135" y="3243041"/>
                <a:ext cx="59570" cy="57186"/>
                <a:chOff x="4000135" y="3243041"/>
                <a:chExt cx="59570" cy="57186"/>
              </a:xfrm>
            </p:grpSpPr>
            <p:sp>
              <p:nvSpPr>
                <p:cNvPr id="3490" name="Google Shape;3490;p6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69"/>
              <p:cNvGrpSpPr/>
              <p:nvPr/>
            </p:nvGrpSpPr>
            <p:grpSpPr>
              <a:xfrm>
                <a:off x="3977681" y="3245872"/>
                <a:ext cx="37783" cy="32380"/>
                <a:chOff x="3977681" y="3245872"/>
                <a:chExt cx="37783" cy="32380"/>
              </a:xfrm>
            </p:grpSpPr>
            <p:sp>
              <p:nvSpPr>
                <p:cNvPr id="3494" name="Google Shape;3494;p6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69"/>
              <p:cNvGrpSpPr/>
              <p:nvPr/>
            </p:nvGrpSpPr>
            <p:grpSpPr>
              <a:xfrm>
                <a:off x="4040860" y="3262672"/>
                <a:ext cx="31405" cy="27001"/>
                <a:chOff x="4040860" y="3262672"/>
                <a:chExt cx="31405" cy="27001"/>
              </a:xfrm>
            </p:grpSpPr>
            <p:sp>
              <p:nvSpPr>
                <p:cNvPr id="3497" name="Google Shape;3497;p6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69"/>
              <p:cNvGrpSpPr/>
              <p:nvPr/>
            </p:nvGrpSpPr>
            <p:grpSpPr>
              <a:xfrm>
                <a:off x="4021072" y="3230323"/>
                <a:ext cx="31397" cy="26906"/>
                <a:chOff x="4021072" y="3230323"/>
                <a:chExt cx="31397" cy="26906"/>
              </a:xfrm>
            </p:grpSpPr>
            <p:sp>
              <p:nvSpPr>
                <p:cNvPr id="3500" name="Google Shape;3500;p6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69"/>
              <p:cNvGrpSpPr/>
              <p:nvPr/>
            </p:nvGrpSpPr>
            <p:grpSpPr>
              <a:xfrm>
                <a:off x="4001472" y="3287462"/>
                <a:ext cx="31499" cy="26945"/>
                <a:chOff x="4001472" y="3287462"/>
                <a:chExt cx="31499" cy="26945"/>
              </a:xfrm>
            </p:grpSpPr>
            <p:sp>
              <p:nvSpPr>
                <p:cNvPr id="3503" name="Google Shape;3503;p6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5" name="Google Shape;3505;p69"/>
            <p:cNvGrpSpPr/>
            <p:nvPr/>
          </p:nvGrpSpPr>
          <p:grpSpPr>
            <a:xfrm>
              <a:off x="4084715" y="3258865"/>
              <a:ext cx="184961" cy="137268"/>
              <a:chOff x="4084715" y="3258865"/>
              <a:chExt cx="184961" cy="137268"/>
            </a:xfrm>
          </p:grpSpPr>
          <p:grpSp>
            <p:nvGrpSpPr>
              <p:cNvPr id="3506" name="Google Shape;3506;p69"/>
              <p:cNvGrpSpPr/>
              <p:nvPr/>
            </p:nvGrpSpPr>
            <p:grpSpPr>
              <a:xfrm>
                <a:off x="4107453" y="3271583"/>
                <a:ext cx="153470" cy="110275"/>
                <a:chOff x="4107453" y="3271583"/>
                <a:chExt cx="153470" cy="110275"/>
              </a:xfrm>
            </p:grpSpPr>
            <p:sp>
              <p:nvSpPr>
                <p:cNvPr id="3507" name="Google Shape;3507;p6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69"/>
              <p:cNvGrpSpPr/>
              <p:nvPr/>
            </p:nvGrpSpPr>
            <p:grpSpPr>
              <a:xfrm>
                <a:off x="4136947" y="3258865"/>
                <a:ext cx="31499" cy="27001"/>
                <a:chOff x="4136947" y="3258865"/>
                <a:chExt cx="31499" cy="27001"/>
              </a:xfrm>
            </p:grpSpPr>
            <p:sp>
              <p:nvSpPr>
                <p:cNvPr id="3512" name="Google Shape;3512;p6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69"/>
              <p:cNvGrpSpPr/>
              <p:nvPr/>
            </p:nvGrpSpPr>
            <p:grpSpPr>
              <a:xfrm>
                <a:off x="4084715" y="3266478"/>
                <a:ext cx="31468" cy="26898"/>
                <a:chOff x="4084715" y="3266478"/>
                <a:chExt cx="31468" cy="26898"/>
              </a:xfrm>
            </p:grpSpPr>
            <p:sp>
              <p:nvSpPr>
                <p:cNvPr id="3515" name="Google Shape;3515;p6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69"/>
              <p:cNvGrpSpPr/>
              <p:nvPr/>
            </p:nvGrpSpPr>
            <p:grpSpPr>
              <a:xfrm>
                <a:off x="4159213" y="3279849"/>
                <a:ext cx="31405" cy="26945"/>
                <a:chOff x="4159213" y="3279849"/>
                <a:chExt cx="31405" cy="26945"/>
              </a:xfrm>
            </p:grpSpPr>
            <p:sp>
              <p:nvSpPr>
                <p:cNvPr id="3518" name="Google Shape;3518;p6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69"/>
              <p:cNvGrpSpPr/>
              <p:nvPr/>
            </p:nvGrpSpPr>
            <p:grpSpPr>
              <a:xfrm>
                <a:off x="4201550" y="3266502"/>
                <a:ext cx="31405" cy="26883"/>
                <a:chOff x="4201550" y="3266502"/>
                <a:chExt cx="31405" cy="26883"/>
              </a:xfrm>
            </p:grpSpPr>
            <p:sp>
              <p:nvSpPr>
                <p:cNvPr id="3521" name="Google Shape;3521;p6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9"/>
              <p:cNvGrpSpPr/>
              <p:nvPr/>
            </p:nvGrpSpPr>
            <p:grpSpPr>
              <a:xfrm>
                <a:off x="4201550" y="3338278"/>
                <a:ext cx="31405" cy="26930"/>
                <a:chOff x="4201550" y="3338278"/>
                <a:chExt cx="31405" cy="26930"/>
              </a:xfrm>
            </p:grpSpPr>
            <p:sp>
              <p:nvSpPr>
                <p:cNvPr id="3524" name="Google Shape;3524;p6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69"/>
              <p:cNvGrpSpPr/>
              <p:nvPr/>
            </p:nvGrpSpPr>
            <p:grpSpPr>
              <a:xfrm>
                <a:off x="4238272" y="3369132"/>
                <a:ext cx="31405" cy="27001"/>
                <a:chOff x="4238272" y="3369132"/>
                <a:chExt cx="31405" cy="27001"/>
              </a:xfrm>
            </p:grpSpPr>
            <p:sp>
              <p:nvSpPr>
                <p:cNvPr id="3527" name="Google Shape;3527;p6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9" name="Google Shape;3529;p69"/>
            <p:cNvGrpSpPr/>
            <p:nvPr/>
          </p:nvGrpSpPr>
          <p:grpSpPr>
            <a:xfrm>
              <a:off x="4068639" y="3200169"/>
              <a:ext cx="77643" cy="37272"/>
              <a:chOff x="4068639" y="3200169"/>
              <a:chExt cx="77643" cy="37272"/>
            </a:xfrm>
          </p:grpSpPr>
          <p:sp>
            <p:nvSpPr>
              <p:cNvPr id="3530" name="Google Shape;3530;p6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1" name="Google Shape;3531;p69"/>
              <p:cNvGrpSpPr/>
              <p:nvPr/>
            </p:nvGrpSpPr>
            <p:grpSpPr>
              <a:xfrm>
                <a:off x="4114878" y="3200169"/>
                <a:ext cx="31405" cy="26993"/>
                <a:chOff x="4114878" y="3200169"/>
                <a:chExt cx="31405" cy="26993"/>
              </a:xfrm>
            </p:grpSpPr>
            <p:sp>
              <p:nvSpPr>
                <p:cNvPr id="3532" name="Google Shape;3532;p6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69"/>
              <p:cNvGrpSpPr/>
              <p:nvPr/>
            </p:nvGrpSpPr>
            <p:grpSpPr>
              <a:xfrm>
                <a:off x="4068639" y="3210535"/>
                <a:ext cx="31499" cy="26906"/>
                <a:chOff x="4068639" y="3210535"/>
                <a:chExt cx="31499" cy="26906"/>
              </a:xfrm>
            </p:grpSpPr>
            <p:sp>
              <p:nvSpPr>
                <p:cNvPr id="3535" name="Google Shape;3535;p6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7" name="Google Shape;3537;p69"/>
            <p:cNvGrpSpPr/>
            <p:nvPr/>
          </p:nvGrpSpPr>
          <p:grpSpPr>
            <a:xfrm>
              <a:off x="3869702" y="3066935"/>
              <a:ext cx="382664" cy="190294"/>
              <a:chOff x="3869702" y="3066935"/>
              <a:chExt cx="382664" cy="190294"/>
            </a:xfrm>
          </p:grpSpPr>
          <p:grpSp>
            <p:nvGrpSpPr>
              <p:cNvPr id="3538" name="Google Shape;3538;p69"/>
              <p:cNvGrpSpPr/>
              <p:nvPr/>
            </p:nvGrpSpPr>
            <p:grpSpPr>
              <a:xfrm>
                <a:off x="3888633" y="3082351"/>
                <a:ext cx="351172" cy="160698"/>
                <a:chOff x="3888633" y="3082351"/>
                <a:chExt cx="351172" cy="160698"/>
              </a:xfrm>
            </p:grpSpPr>
            <p:sp>
              <p:nvSpPr>
                <p:cNvPr id="3539" name="Google Shape;3539;p6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69"/>
              <p:cNvGrpSpPr/>
              <p:nvPr/>
            </p:nvGrpSpPr>
            <p:grpSpPr>
              <a:xfrm>
                <a:off x="4143703" y="3066935"/>
                <a:ext cx="37783" cy="32357"/>
                <a:chOff x="4143703" y="3066935"/>
                <a:chExt cx="37783" cy="32357"/>
              </a:xfrm>
            </p:grpSpPr>
            <p:sp>
              <p:nvSpPr>
                <p:cNvPr id="3546" name="Google Shape;3546;p6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69"/>
              <p:cNvGrpSpPr/>
              <p:nvPr/>
            </p:nvGrpSpPr>
            <p:grpSpPr>
              <a:xfrm>
                <a:off x="4044565" y="3103563"/>
                <a:ext cx="37783" cy="32451"/>
                <a:chOff x="4044565" y="3103563"/>
                <a:chExt cx="37783" cy="32451"/>
              </a:xfrm>
            </p:grpSpPr>
            <p:sp>
              <p:nvSpPr>
                <p:cNvPr id="3549" name="Google Shape;3549;p6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69"/>
              <p:cNvGrpSpPr/>
              <p:nvPr/>
            </p:nvGrpSpPr>
            <p:grpSpPr>
              <a:xfrm>
                <a:off x="4017454" y="3188237"/>
                <a:ext cx="37776" cy="32357"/>
                <a:chOff x="4017454" y="3188237"/>
                <a:chExt cx="37776" cy="32357"/>
              </a:xfrm>
            </p:grpSpPr>
            <p:sp>
              <p:nvSpPr>
                <p:cNvPr id="3552" name="Google Shape;3552;p6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69"/>
              <p:cNvGrpSpPr/>
              <p:nvPr/>
            </p:nvGrpSpPr>
            <p:grpSpPr>
              <a:xfrm>
                <a:off x="3921548" y="3157509"/>
                <a:ext cx="37783" cy="32357"/>
                <a:chOff x="3921548" y="3157509"/>
                <a:chExt cx="37783" cy="32357"/>
              </a:xfrm>
            </p:grpSpPr>
            <p:sp>
              <p:nvSpPr>
                <p:cNvPr id="3555" name="Google Shape;3555;p6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9"/>
              <p:cNvGrpSpPr/>
              <p:nvPr/>
            </p:nvGrpSpPr>
            <p:grpSpPr>
              <a:xfrm>
                <a:off x="3939056" y="3211620"/>
                <a:ext cx="37783" cy="32380"/>
                <a:chOff x="3939056" y="3211620"/>
                <a:chExt cx="37783" cy="32380"/>
              </a:xfrm>
            </p:grpSpPr>
            <p:sp>
              <p:nvSpPr>
                <p:cNvPr id="3558" name="Google Shape;3558;p6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69"/>
              <p:cNvGrpSpPr/>
              <p:nvPr/>
            </p:nvGrpSpPr>
            <p:grpSpPr>
              <a:xfrm>
                <a:off x="4176240" y="3136965"/>
                <a:ext cx="31405" cy="26930"/>
                <a:chOff x="4176240" y="3136965"/>
                <a:chExt cx="31405" cy="26930"/>
              </a:xfrm>
            </p:grpSpPr>
            <p:sp>
              <p:nvSpPr>
                <p:cNvPr id="3561" name="Google Shape;3561;p6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69"/>
              <p:cNvGrpSpPr/>
              <p:nvPr/>
            </p:nvGrpSpPr>
            <p:grpSpPr>
              <a:xfrm>
                <a:off x="4133148" y="3152593"/>
                <a:ext cx="31499" cy="27001"/>
                <a:chOff x="4133148" y="3152593"/>
                <a:chExt cx="31499" cy="27001"/>
              </a:xfrm>
            </p:grpSpPr>
            <p:sp>
              <p:nvSpPr>
                <p:cNvPr id="3564" name="Google Shape;3564;p6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69"/>
              <p:cNvGrpSpPr/>
              <p:nvPr/>
            </p:nvGrpSpPr>
            <p:grpSpPr>
              <a:xfrm>
                <a:off x="4220866" y="3073534"/>
                <a:ext cx="31499" cy="26898"/>
                <a:chOff x="4220866" y="3073534"/>
                <a:chExt cx="31499" cy="26898"/>
              </a:xfrm>
            </p:grpSpPr>
            <p:sp>
              <p:nvSpPr>
                <p:cNvPr id="3567" name="Google Shape;3567;p6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9"/>
              <p:cNvGrpSpPr/>
              <p:nvPr/>
            </p:nvGrpSpPr>
            <p:grpSpPr>
              <a:xfrm>
                <a:off x="3869702" y="3230323"/>
                <a:ext cx="31499" cy="26906"/>
                <a:chOff x="3869702" y="3230323"/>
                <a:chExt cx="31499" cy="26906"/>
              </a:xfrm>
            </p:grpSpPr>
            <p:sp>
              <p:nvSpPr>
                <p:cNvPr id="3570" name="Google Shape;3570;p6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69"/>
            <p:cNvGrpSpPr/>
            <p:nvPr/>
          </p:nvGrpSpPr>
          <p:grpSpPr>
            <a:xfrm>
              <a:off x="4271383" y="3065882"/>
              <a:ext cx="304556" cy="341663"/>
              <a:chOff x="4271383" y="3065882"/>
              <a:chExt cx="304556" cy="341663"/>
            </a:xfrm>
          </p:grpSpPr>
          <p:grpSp>
            <p:nvGrpSpPr>
              <p:cNvPr id="3573" name="Google Shape;3573;p69"/>
              <p:cNvGrpSpPr/>
              <p:nvPr/>
            </p:nvGrpSpPr>
            <p:grpSpPr>
              <a:xfrm>
                <a:off x="4293838" y="3078639"/>
                <a:ext cx="269353" cy="311973"/>
                <a:chOff x="4293838" y="3078639"/>
                <a:chExt cx="269353" cy="311973"/>
              </a:xfrm>
            </p:grpSpPr>
            <p:sp>
              <p:nvSpPr>
                <p:cNvPr id="3574" name="Google Shape;3574;p6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69"/>
              <p:cNvGrpSpPr/>
              <p:nvPr/>
            </p:nvGrpSpPr>
            <p:grpSpPr>
              <a:xfrm>
                <a:off x="4538164" y="3342061"/>
                <a:ext cx="37776" cy="32380"/>
                <a:chOff x="4538164" y="3342061"/>
                <a:chExt cx="37776" cy="32380"/>
              </a:xfrm>
            </p:grpSpPr>
            <p:sp>
              <p:nvSpPr>
                <p:cNvPr id="3592" name="Google Shape;3592;p6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9"/>
              <p:cNvGrpSpPr/>
              <p:nvPr/>
            </p:nvGrpSpPr>
            <p:grpSpPr>
              <a:xfrm>
                <a:off x="4271383" y="3194742"/>
                <a:ext cx="37783" cy="32420"/>
                <a:chOff x="4271383" y="3194742"/>
                <a:chExt cx="37783" cy="32420"/>
              </a:xfrm>
            </p:grpSpPr>
            <p:sp>
              <p:nvSpPr>
                <p:cNvPr id="3595" name="Google Shape;3595;p6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69"/>
              <p:cNvGrpSpPr/>
              <p:nvPr/>
            </p:nvGrpSpPr>
            <p:grpSpPr>
              <a:xfrm>
                <a:off x="4284416" y="3084058"/>
                <a:ext cx="37783" cy="32357"/>
                <a:chOff x="4284416" y="3084058"/>
                <a:chExt cx="37783" cy="32357"/>
              </a:xfrm>
            </p:grpSpPr>
            <p:sp>
              <p:nvSpPr>
                <p:cNvPr id="3598" name="Google Shape;3598;p6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9"/>
              <p:cNvGrpSpPr/>
              <p:nvPr/>
            </p:nvGrpSpPr>
            <p:grpSpPr>
              <a:xfrm>
                <a:off x="4478697" y="3297561"/>
                <a:ext cx="37776" cy="32451"/>
                <a:chOff x="4478697" y="3297561"/>
                <a:chExt cx="37776" cy="32451"/>
              </a:xfrm>
            </p:grpSpPr>
            <p:sp>
              <p:nvSpPr>
                <p:cNvPr id="3601" name="Google Shape;3601;p6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69"/>
              <p:cNvGrpSpPr/>
              <p:nvPr/>
            </p:nvGrpSpPr>
            <p:grpSpPr>
              <a:xfrm>
                <a:off x="4411813" y="3331711"/>
                <a:ext cx="37776" cy="32451"/>
                <a:chOff x="4411813" y="3331711"/>
                <a:chExt cx="37776" cy="32451"/>
              </a:xfrm>
            </p:grpSpPr>
            <p:sp>
              <p:nvSpPr>
                <p:cNvPr id="3604" name="Google Shape;3604;p6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9"/>
              <p:cNvGrpSpPr/>
              <p:nvPr/>
            </p:nvGrpSpPr>
            <p:grpSpPr>
              <a:xfrm>
                <a:off x="4337984" y="3375188"/>
                <a:ext cx="37776" cy="32357"/>
                <a:chOff x="4337984" y="3375188"/>
                <a:chExt cx="37776" cy="32357"/>
              </a:xfrm>
            </p:grpSpPr>
            <p:sp>
              <p:nvSpPr>
                <p:cNvPr id="3607" name="Google Shape;3607;p6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9"/>
              <p:cNvGrpSpPr/>
              <p:nvPr/>
            </p:nvGrpSpPr>
            <p:grpSpPr>
              <a:xfrm>
                <a:off x="4494867" y="3090530"/>
                <a:ext cx="37878" cy="32451"/>
                <a:chOff x="4494867" y="3090530"/>
                <a:chExt cx="37878" cy="32451"/>
              </a:xfrm>
            </p:grpSpPr>
            <p:sp>
              <p:nvSpPr>
                <p:cNvPr id="3610" name="Google Shape;3610;p6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69"/>
              <p:cNvGrpSpPr/>
              <p:nvPr/>
            </p:nvGrpSpPr>
            <p:grpSpPr>
              <a:xfrm>
                <a:off x="4525124" y="3207774"/>
                <a:ext cx="37783" cy="32420"/>
                <a:chOff x="4525124" y="3207774"/>
                <a:chExt cx="37783" cy="32420"/>
              </a:xfrm>
            </p:grpSpPr>
            <p:sp>
              <p:nvSpPr>
                <p:cNvPr id="3613" name="Google Shape;3613;p6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9"/>
              <p:cNvGrpSpPr/>
              <p:nvPr/>
            </p:nvGrpSpPr>
            <p:grpSpPr>
              <a:xfrm>
                <a:off x="4440544" y="3176479"/>
                <a:ext cx="31499" cy="26898"/>
                <a:chOff x="4440544" y="3176479"/>
                <a:chExt cx="31499" cy="26898"/>
              </a:xfrm>
            </p:grpSpPr>
            <p:sp>
              <p:nvSpPr>
                <p:cNvPr id="3616" name="Google Shape;3616;p6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69"/>
              <p:cNvGrpSpPr/>
              <p:nvPr/>
            </p:nvGrpSpPr>
            <p:grpSpPr>
              <a:xfrm>
                <a:off x="4350545" y="3156400"/>
                <a:ext cx="31405" cy="27001"/>
                <a:chOff x="4350545" y="3156400"/>
                <a:chExt cx="31405" cy="27001"/>
              </a:xfrm>
            </p:grpSpPr>
            <p:sp>
              <p:nvSpPr>
                <p:cNvPr id="3619" name="Google Shape;3619;p6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69"/>
              <p:cNvGrpSpPr/>
              <p:nvPr/>
            </p:nvGrpSpPr>
            <p:grpSpPr>
              <a:xfrm>
                <a:off x="4376703" y="3255058"/>
                <a:ext cx="31405" cy="27001"/>
                <a:chOff x="4376703" y="3255058"/>
                <a:chExt cx="31405" cy="27001"/>
              </a:xfrm>
            </p:grpSpPr>
            <p:sp>
              <p:nvSpPr>
                <p:cNvPr id="3622" name="Google Shape;3622;p6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69"/>
              <p:cNvGrpSpPr/>
              <p:nvPr/>
            </p:nvGrpSpPr>
            <p:grpSpPr>
              <a:xfrm>
                <a:off x="4331322" y="3283656"/>
                <a:ext cx="31405" cy="26945"/>
                <a:chOff x="4331322" y="3283656"/>
                <a:chExt cx="31405" cy="26945"/>
              </a:xfrm>
            </p:grpSpPr>
            <p:sp>
              <p:nvSpPr>
                <p:cNvPr id="3625" name="Google Shape;3625;p6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69"/>
              <p:cNvGrpSpPr/>
              <p:nvPr/>
            </p:nvGrpSpPr>
            <p:grpSpPr>
              <a:xfrm>
                <a:off x="4380510" y="3065882"/>
                <a:ext cx="31405" cy="26938"/>
                <a:chOff x="4380510" y="3065882"/>
                <a:chExt cx="31405" cy="26938"/>
              </a:xfrm>
            </p:grpSpPr>
            <p:sp>
              <p:nvSpPr>
                <p:cNvPr id="3628" name="Google Shape;3628;p6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0" name="Google Shape;3630;p69"/>
            <p:cNvGrpSpPr/>
            <p:nvPr/>
          </p:nvGrpSpPr>
          <p:grpSpPr>
            <a:xfrm>
              <a:off x="4558998" y="3188237"/>
              <a:ext cx="1280131" cy="1052746"/>
              <a:chOff x="4558998" y="3188237"/>
              <a:chExt cx="1280131" cy="1052746"/>
            </a:xfrm>
          </p:grpSpPr>
          <p:sp>
            <p:nvSpPr>
              <p:cNvPr id="3631" name="Google Shape;3631;p6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69"/>
              <p:cNvGrpSpPr/>
              <p:nvPr/>
            </p:nvGrpSpPr>
            <p:grpSpPr>
              <a:xfrm>
                <a:off x="4579164" y="3203653"/>
                <a:ext cx="1244833" cy="1020397"/>
                <a:chOff x="4579164" y="3203653"/>
                <a:chExt cx="1244833" cy="1020397"/>
              </a:xfrm>
            </p:grpSpPr>
            <p:sp>
              <p:nvSpPr>
                <p:cNvPr id="3633" name="Google Shape;3633;p6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5" name="Google Shape;3635;p69"/>
                <p:cNvGrpSpPr/>
                <p:nvPr/>
              </p:nvGrpSpPr>
              <p:grpSpPr>
                <a:xfrm>
                  <a:off x="4579164" y="3203653"/>
                  <a:ext cx="1244833" cy="1020397"/>
                  <a:chOff x="4579164" y="3203653"/>
                  <a:chExt cx="1244833" cy="1020397"/>
                </a:xfrm>
              </p:grpSpPr>
              <p:sp>
                <p:nvSpPr>
                  <p:cNvPr id="3636" name="Google Shape;3636;p6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69"/>
                  <p:cNvGrpSpPr/>
                  <p:nvPr/>
                </p:nvGrpSpPr>
                <p:grpSpPr>
                  <a:xfrm>
                    <a:off x="4579164" y="3203653"/>
                    <a:ext cx="1244833" cy="1020397"/>
                    <a:chOff x="4579164" y="3203653"/>
                    <a:chExt cx="1244833" cy="1020397"/>
                  </a:xfrm>
                </p:grpSpPr>
                <p:sp>
                  <p:nvSpPr>
                    <p:cNvPr id="3639" name="Google Shape;3639;p6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7" name="Google Shape;3647;p69"/>
                    <p:cNvGrpSpPr/>
                    <p:nvPr/>
                  </p:nvGrpSpPr>
                  <p:grpSpPr>
                    <a:xfrm>
                      <a:off x="4579164" y="3203653"/>
                      <a:ext cx="1244833" cy="1020397"/>
                      <a:chOff x="4579164" y="3203653"/>
                      <a:chExt cx="1244833" cy="1020397"/>
                    </a:xfrm>
                  </p:grpSpPr>
                  <p:sp>
                    <p:nvSpPr>
                      <p:cNvPr id="3648" name="Google Shape;3648;p6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2" name="Google Shape;3662;p69"/>
                      <p:cNvGrpSpPr/>
                      <p:nvPr/>
                    </p:nvGrpSpPr>
                    <p:grpSpPr>
                      <a:xfrm>
                        <a:off x="4579164" y="3203653"/>
                        <a:ext cx="1244833" cy="1020397"/>
                        <a:chOff x="4579164" y="3203653"/>
                        <a:chExt cx="1244833" cy="1020397"/>
                      </a:xfrm>
                    </p:grpSpPr>
                    <p:sp>
                      <p:nvSpPr>
                        <p:cNvPr id="3663" name="Google Shape;3663;p6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69"/>
                        <p:cNvGrpSpPr/>
                        <p:nvPr/>
                      </p:nvGrpSpPr>
                      <p:grpSpPr>
                        <a:xfrm>
                          <a:off x="4579164" y="3203653"/>
                          <a:ext cx="1244833" cy="1020397"/>
                          <a:chOff x="4579164" y="3203653"/>
                          <a:chExt cx="1244833" cy="1020397"/>
                        </a:xfrm>
                      </p:grpSpPr>
                      <p:sp>
                        <p:nvSpPr>
                          <p:cNvPr id="3688" name="Google Shape;3688;p6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69"/>
                          <p:cNvGrpSpPr/>
                          <p:nvPr/>
                        </p:nvGrpSpPr>
                        <p:grpSpPr>
                          <a:xfrm>
                            <a:off x="4579164" y="3203653"/>
                            <a:ext cx="1244833" cy="1020397"/>
                            <a:chOff x="4579164" y="3203653"/>
                            <a:chExt cx="1244833" cy="1020397"/>
                          </a:xfrm>
                        </p:grpSpPr>
                        <p:sp>
                          <p:nvSpPr>
                            <p:cNvPr id="3690" name="Google Shape;3690;p6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69"/>
                            <p:cNvGrpSpPr/>
                            <p:nvPr/>
                          </p:nvGrpSpPr>
                          <p:grpSpPr>
                            <a:xfrm>
                              <a:off x="4579164" y="3203653"/>
                              <a:ext cx="1244833" cy="1020397"/>
                              <a:chOff x="4579164" y="3203653"/>
                              <a:chExt cx="1244833" cy="1020397"/>
                            </a:xfrm>
                          </p:grpSpPr>
                          <p:sp>
                            <p:nvSpPr>
                              <p:cNvPr id="3698" name="Google Shape;3698;p6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1" name="Google Shape;3711;p69"/>
                              <p:cNvGrpSpPr/>
                              <p:nvPr/>
                            </p:nvGrpSpPr>
                            <p:grpSpPr>
                              <a:xfrm>
                                <a:off x="4579164" y="3203653"/>
                                <a:ext cx="1244833" cy="1020397"/>
                                <a:chOff x="4579164" y="3203653"/>
                                <a:chExt cx="1244833" cy="1020397"/>
                              </a:xfrm>
                            </p:grpSpPr>
                            <p:sp>
                              <p:nvSpPr>
                                <p:cNvPr id="3712" name="Google Shape;3712;p6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9" name="Google Shape;3719;p69"/>
                                <p:cNvGrpSpPr/>
                                <p:nvPr/>
                              </p:nvGrpSpPr>
                              <p:grpSpPr>
                                <a:xfrm>
                                  <a:off x="4579164" y="3203653"/>
                                  <a:ext cx="1244833" cy="1020397"/>
                                  <a:chOff x="4579164" y="3203653"/>
                                  <a:chExt cx="1244833" cy="1020397"/>
                                </a:xfrm>
                              </p:grpSpPr>
                              <p:sp>
                                <p:nvSpPr>
                                  <p:cNvPr id="3720" name="Google Shape;3720;p6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69"/>
                                  <p:cNvGrpSpPr/>
                                  <p:nvPr/>
                                </p:nvGrpSpPr>
                                <p:grpSpPr>
                                  <a:xfrm>
                                    <a:off x="4579164" y="3203653"/>
                                    <a:ext cx="1244833" cy="1020397"/>
                                    <a:chOff x="4579164" y="3203653"/>
                                    <a:chExt cx="1244833" cy="1020397"/>
                                  </a:xfrm>
                                </p:grpSpPr>
                                <p:sp>
                                  <p:nvSpPr>
                                    <p:cNvPr id="3726" name="Google Shape;3726;p6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30" name="Google Shape;3730;p6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3" name="Google Shape;3733;p6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34" name="Google Shape;3734;p69"/>
              <p:cNvGrpSpPr/>
              <p:nvPr/>
            </p:nvGrpSpPr>
            <p:grpSpPr>
              <a:xfrm>
                <a:off x="4595437" y="3598775"/>
                <a:ext cx="37776" cy="32451"/>
                <a:chOff x="4595437" y="3598775"/>
                <a:chExt cx="37776" cy="32451"/>
              </a:xfrm>
            </p:grpSpPr>
            <p:sp>
              <p:nvSpPr>
                <p:cNvPr id="3735" name="Google Shape;3735;p6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69"/>
              <p:cNvGrpSpPr/>
              <p:nvPr/>
            </p:nvGrpSpPr>
            <p:grpSpPr>
              <a:xfrm>
                <a:off x="4641864" y="3524443"/>
                <a:ext cx="37776" cy="32380"/>
                <a:chOff x="4641864" y="3524443"/>
                <a:chExt cx="37776" cy="32380"/>
              </a:xfrm>
            </p:grpSpPr>
            <p:sp>
              <p:nvSpPr>
                <p:cNvPr id="3738" name="Google Shape;3738;p6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69"/>
              <p:cNvGrpSpPr/>
              <p:nvPr/>
            </p:nvGrpSpPr>
            <p:grpSpPr>
              <a:xfrm>
                <a:off x="4648431" y="3893901"/>
                <a:ext cx="37776" cy="32357"/>
                <a:chOff x="4648431" y="3893901"/>
                <a:chExt cx="37776" cy="32357"/>
              </a:xfrm>
            </p:grpSpPr>
            <p:sp>
              <p:nvSpPr>
                <p:cNvPr id="3741" name="Google Shape;3741;p6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69"/>
              <p:cNvGrpSpPr/>
              <p:nvPr/>
            </p:nvGrpSpPr>
            <p:grpSpPr>
              <a:xfrm>
                <a:off x="4567752" y="3722908"/>
                <a:ext cx="37870" cy="32380"/>
                <a:chOff x="4567752" y="3722908"/>
                <a:chExt cx="37870" cy="32380"/>
              </a:xfrm>
            </p:grpSpPr>
            <p:sp>
              <p:nvSpPr>
                <p:cNvPr id="3744" name="Google Shape;3744;p6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9"/>
              <p:cNvGrpSpPr/>
              <p:nvPr/>
            </p:nvGrpSpPr>
            <p:grpSpPr>
              <a:xfrm>
                <a:off x="4617506" y="3652052"/>
                <a:ext cx="37783" cy="32357"/>
                <a:chOff x="4617506" y="3652052"/>
                <a:chExt cx="37783" cy="32357"/>
              </a:xfrm>
            </p:grpSpPr>
            <p:sp>
              <p:nvSpPr>
                <p:cNvPr id="3747" name="Google Shape;3747;p6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69"/>
              <p:cNvGrpSpPr/>
              <p:nvPr/>
            </p:nvGrpSpPr>
            <p:grpSpPr>
              <a:xfrm>
                <a:off x="4739005" y="3554149"/>
                <a:ext cx="37870" cy="32357"/>
                <a:chOff x="4739005" y="3554149"/>
                <a:chExt cx="37870" cy="32357"/>
              </a:xfrm>
            </p:grpSpPr>
            <p:sp>
              <p:nvSpPr>
                <p:cNvPr id="3750" name="Google Shape;3750;p6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9"/>
              <p:cNvGrpSpPr/>
              <p:nvPr/>
            </p:nvGrpSpPr>
            <p:grpSpPr>
              <a:xfrm>
                <a:off x="4806557" y="3630258"/>
                <a:ext cx="37776" cy="32364"/>
                <a:chOff x="4806557" y="3630258"/>
                <a:chExt cx="37776" cy="32364"/>
              </a:xfrm>
            </p:grpSpPr>
            <p:sp>
              <p:nvSpPr>
                <p:cNvPr id="3753" name="Google Shape;3753;p6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9"/>
              <p:cNvGrpSpPr/>
              <p:nvPr/>
            </p:nvGrpSpPr>
            <p:grpSpPr>
              <a:xfrm>
                <a:off x="4737007" y="4004357"/>
                <a:ext cx="37870" cy="32357"/>
                <a:chOff x="4737007" y="4004357"/>
                <a:chExt cx="37870" cy="32357"/>
              </a:xfrm>
            </p:grpSpPr>
            <p:sp>
              <p:nvSpPr>
                <p:cNvPr id="3756" name="Google Shape;3756;p6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9"/>
              <p:cNvGrpSpPr/>
              <p:nvPr/>
            </p:nvGrpSpPr>
            <p:grpSpPr>
              <a:xfrm>
                <a:off x="4773634" y="4208627"/>
                <a:ext cx="37776" cy="32357"/>
                <a:chOff x="4773634" y="4208627"/>
                <a:chExt cx="37776" cy="32357"/>
              </a:xfrm>
            </p:grpSpPr>
            <p:sp>
              <p:nvSpPr>
                <p:cNvPr id="3759" name="Google Shape;3759;p6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69"/>
              <p:cNvGrpSpPr/>
              <p:nvPr/>
            </p:nvGrpSpPr>
            <p:grpSpPr>
              <a:xfrm>
                <a:off x="4888282" y="4074764"/>
                <a:ext cx="37776" cy="32451"/>
                <a:chOff x="4888282" y="4074764"/>
                <a:chExt cx="37776" cy="32451"/>
              </a:xfrm>
            </p:grpSpPr>
            <p:sp>
              <p:nvSpPr>
                <p:cNvPr id="3762" name="Google Shape;3762;p6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9"/>
              <p:cNvGrpSpPr/>
              <p:nvPr/>
            </p:nvGrpSpPr>
            <p:grpSpPr>
              <a:xfrm>
                <a:off x="4901315" y="3804271"/>
                <a:ext cx="37776" cy="32364"/>
                <a:chOff x="4901315" y="3804271"/>
                <a:chExt cx="37776" cy="32364"/>
              </a:xfrm>
            </p:grpSpPr>
            <p:sp>
              <p:nvSpPr>
                <p:cNvPr id="3765" name="Google Shape;3765;p6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69"/>
              <p:cNvGrpSpPr/>
              <p:nvPr/>
            </p:nvGrpSpPr>
            <p:grpSpPr>
              <a:xfrm>
                <a:off x="4866394" y="3715035"/>
                <a:ext cx="37846" cy="32357"/>
                <a:chOff x="4866394" y="3715035"/>
                <a:chExt cx="37846" cy="32357"/>
              </a:xfrm>
            </p:grpSpPr>
            <p:sp>
              <p:nvSpPr>
                <p:cNvPr id="3768" name="Google Shape;3768;p6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69"/>
              <p:cNvGrpSpPr/>
              <p:nvPr/>
            </p:nvGrpSpPr>
            <p:grpSpPr>
              <a:xfrm>
                <a:off x="4979233" y="3839798"/>
                <a:ext cx="37878" cy="32420"/>
                <a:chOff x="4979233" y="3839798"/>
                <a:chExt cx="37878" cy="32420"/>
              </a:xfrm>
            </p:grpSpPr>
            <p:sp>
              <p:nvSpPr>
                <p:cNvPr id="3771" name="Google Shape;3771;p6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9"/>
              <p:cNvGrpSpPr/>
              <p:nvPr/>
            </p:nvGrpSpPr>
            <p:grpSpPr>
              <a:xfrm>
                <a:off x="4790662" y="3679147"/>
                <a:ext cx="37783" cy="32380"/>
                <a:chOff x="4790662" y="3679147"/>
                <a:chExt cx="37783" cy="32380"/>
              </a:xfrm>
            </p:grpSpPr>
            <p:sp>
              <p:nvSpPr>
                <p:cNvPr id="3774" name="Google Shape;3774;p6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9"/>
              <p:cNvGrpSpPr/>
              <p:nvPr/>
            </p:nvGrpSpPr>
            <p:grpSpPr>
              <a:xfrm>
                <a:off x="4857263" y="3557861"/>
                <a:ext cx="37776" cy="32357"/>
                <a:chOff x="4857263" y="3557861"/>
                <a:chExt cx="37776" cy="32357"/>
              </a:xfrm>
            </p:grpSpPr>
            <p:sp>
              <p:nvSpPr>
                <p:cNvPr id="3777" name="Google Shape;3777;p6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69"/>
              <p:cNvGrpSpPr/>
              <p:nvPr/>
            </p:nvGrpSpPr>
            <p:grpSpPr>
              <a:xfrm>
                <a:off x="4883902" y="3648033"/>
                <a:ext cx="37783" cy="32380"/>
                <a:chOff x="4883902" y="3648033"/>
                <a:chExt cx="37783" cy="32380"/>
              </a:xfrm>
            </p:grpSpPr>
            <p:sp>
              <p:nvSpPr>
                <p:cNvPr id="3780" name="Google Shape;3780;p6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69"/>
              <p:cNvGrpSpPr/>
              <p:nvPr/>
            </p:nvGrpSpPr>
            <p:grpSpPr>
              <a:xfrm>
                <a:off x="4907780" y="3347220"/>
                <a:ext cx="37878" cy="32357"/>
                <a:chOff x="4907780" y="3347220"/>
                <a:chExt cx="37878" cy="32357"/>
              </a:xfrm>
            </p:grpSpPr>
            <p:sp>
              <p:nvSpPr>
                <p:cNvPr id="3783" name="Google Shape;3783;p6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9"/>
              <p:cNvGrpSpPr/>
              <p:nvPr/>
            </p:nvGrpSpPr>
            <p:grpSpPr>
              <a:xfrm>
                <a:off x="5065048" y="3738150"/>
                <a:ext cx="37783" cy="32364"/>
                <a:chOff x="5065048" y="3738150"/>
                <a:chExt cx="37783" cy="32364"/>
              </a:xfrm>
            </p:grpSpPr>
            <p:sp>
              <p:nvSpPr>
                <p:cNvPr id="3786" name="Google Shape;3786;p6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9"/>
              <p:cNvGrpSpPr/>
              <p:nvPr/>
            </p:nvGrpSpPr>
            <p:grpSpPr>
              <a:xfrm>
                <a:off x="5071616" y="3284615"/>
                <a:ext cx="37783" cy="32357"/>
                <a:chOff x="5071616" y="3284615"/>
                <a:chExt cx="37783" cy="32357"/>
              </a:xfrm>
            </p:grpSpPr>
            <p:sp>
              <p:nvSpPr>
                <p:cNvPr id="3789" name="Google Shape;3789;p6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9"/>
              <p:cNvGrpSpPr/>
              <p:nvPr/>
            </p:nvGrpSpPr>
            <p:grpSpPr>
              <a:xfrm>
                <a:off x="5389291" y="3759921"/>
                <a:ext cx="37783" cy="32380"/>
                <a:chOff x="5389291" y="3759921"/>
                <a:chExt cx="37783" cy="32380"/>
              </a:xfrm>
            </p:grpSpPr>
            <p:sp>
              <p:nvSpPr>
                <p:cNvPr id="3792" name="Google Shape;3792;p6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9"/>
              <p:cNvGrpSpPr/>
              <p:nvPr/>
            </p:nvGrpSpPr>
            <p:grpSpPr>
              <a:xfrm>
                <a:off x="5431534" y="3632932"/>
                <a:ext cx="37878" cy="32451"/>
                <a:chOff x="5431534" y="3632932"/>
                <a:chExt cx="37878" cy="32451"/>
              </a:xfrm>
            </p:grpSpPr>
            <p:sp>
              <p:nvSpPr>
                <p:cNvPr id="3795" name="Google Shape;3795;p6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9"/>
              <p:cNvGrpSpPr/>
              <p:nvPr/>
            </p:nvGrpSpPr>
            <p:grpSpPr>
              <a:xfrm>
                <a:off x="5540755" y="3544829"/>
                <a:ext cx="37783" cy="32357"/>
                <a:chOff x="5540755" y="3544829"/>
                <a:chExt cx="37783" cy="32357"/>
              </a:xfrm>
            </p:grpSpPr>
            <p:sp>
              <p:nvSpPr>
                <p:cNvPr id="3798" name="Google Shape;3798;p6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9"/>
              <p:cNvGrpSpPr/>
              <p:nvPr/>
            </p:nvGrpSpPr>
            <p:grpSpPr>
              <a:xfrm>
                <a:off x="5579293" y="3412107"/>
                <a:ext cx="37776" cy="32357"/>
                <a:chOff x="5579293" y="3412107"/>
                <a:chExt cx="37776" cy="32357"/>
              </a:xfrm>
            </p:grpSpPr>
            <p:sp>
              <p:nvSpPr>
                <p:cNvPr id="3801" name="Google Shape;3801;p6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9"/>
              <p:cNvGrpSpPr/>
              <p:nvPr/>
            </p:nvGrpSpPr>
            <p:grpSpPr>
              <a:xfrm>
                <a:off x="5801346" y="3284615"/>
                <a:ext cx="37783" cy="32357"/>
                <a:chOff x="5801346" y="3284615"/>
                <a:chExt cx="37783" cy="32357"/>
              </a:xfrm>
            </p:grpSpPr>
            <p:sp>
              <p:nvSpPr>
                <p:cNvPr id="3804" name="Google Shape;3804;p6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9"/>
              <p:cNvGrpSpPr/>
              <p:nvPr/>
            </p:nvGrpSpPr>
            <p:grpSpPr>
              <a:xfrm>
                <a:off x="5763578" y="3399067"/>
                <a:ext cx="37776" cy="32364"/>
                <a:chOff x="5763578" y="3399067"/>
                <a:chExt cx="37776" cy="32364"/>
              </a:xfrm>
            </p:grpSpPr>
            <p:sp>
              <p:nvSpPr>
                <p:cNvPr id="3807" name="Google Shape;3807;p6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9"/>
              <p:cNvGrpSpPr/>
              <p:nvPr/>
            </p:nvGrpSpPr>
            <p:grpSpPr>
              <a:xfrm>
                <a:off x="5395858" y="3230952"/>
                <a:ext cx="37776" cy="32364"/>
                <a:chOff x="5395858" y="3230952"/>
                <a:chExt cx="37776" cy="32364"/>
              </a:xfrm>
            </p:grpSpPr>
            <p:sp>
              <p:nvSpPr>
                <p:cNvPr id="3810" name="Google Shape;3810;p6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9"/>
              <p:cNvGrpSpPr/>
              <p:nvPr/>
            </p:nvGrpSpPr>
            <p:grpSpPr>
              <a:xfrm>
                <a:off x="5264088" y="3188237"/>
                <a:ext cx="37776" cy="32357"/>
                <a:chOff x="5264088" y="3188237"/>
                <a:chExt cx="37776" cy="32357"/>
              </a:xfrm>
            </p:grpSpPr>
            <p:sp>
              <p:nvSpPr>
                <p:cNvPr id="3813" name="Google Shape;3813;p6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9"/>
              <p:cNvGrpSpPr/>
              <p:nvPr/>
            </p:nvGrpSpPr>
            <p:grpSpPr>
              <a:xfrm>
                <a:off x="5585758" y="3237425"/>
                <a:ext cx="37878" cy="32357"/>
                <a:chOff x="5585758" y="3237425"/>
                <a:chExt cx="37878" cy="32357"/>
              </a:xfrm>
            </p:grpSpPr>
            <p:sp>
              <p:nvSpPr>
                <p:cNvPr id="3816" name="Google Shape;3816;p6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9"/>
              <p:cNvGrpSpPr/>
              <p:nvPr/>
            </p:nvGrpSpPr>
            <p:grpSpPr>
              <a:xfrm>
                <a:off x="4874196" y="3291088"/>
                <a:ext cx="37878" cy="32451"/>
                <a:chOff x="4874196" y="3291088"/>
                <a:chExt cx="37878" cy="32451"/>
              </a:xfrm>
            </p:grpSpPr>
            <p:sp>
              <p:nvSpPr>
                <p:cNvPr id="3819" name="Google Shape;3819;p6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9"/>
              <p:cNvGrpSpPr/>
              <p:nvPr/>
            </p:nvGrpSpPr>
            <p:grpSpPr>
              <a:xfrm>
                <a:off x="5197770" y="3785466"/>
                <a:ext cx="37783" cy="32427"/>
                <a:chOff x="5197770" y="3785466"/>
                <a:chExt cx="37783" cy="32427"/>
              </a:xfrm>
            </p:grpSpPr>
            <p:sp>
              <p:nvSpPr>
                <p:cNvPr id="3822" name="Google Shape;3822;p6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9"/>
              <p:cNvGrpSpPr/>
              <p:nvPr/>
            </p:nvGrpSpPr>
            <p:grpSpPr>
              <a:xfrm>
                <a:off x="5177699" y="3492117"/>
                <a:ext cx="37776" cy="32357"/>
                <a:chOff x="5177699" y="3492117"/>
                <a:chExt cx="37776" cy="32357"/>
              </a:xfrm>
            </p:grpSpPr>
            <p:sp>
              <p:nvSpPr>
                <p:cNvPr id="3825" name="Google Shape;3825;p6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9"/>
              <p:cNvGrpSpPr/>
              <p:nvPr/>
            </p:nvGrpSpPr>
            <p:grpSpPr>
              <a:xfrm>
                <a:off x="5349431" y="3622346"/>
                <a:ext cx="37870" cy="32380"/>
                <a:chOff x="5349431" y="3622346"/>
                <a:chExt cx="37870" cy="32380"/>
              </a:xfrm>
            </p:grpSpPr>
            <p:sp>
              <p:nvSpPr>
                <p:cNvPr id="3828" name="Google Shape;3828;p6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9"/>
              <p:cNvGrpSpPr/>
              <p:nvPr/>
            </p:nvGrpSpPr>
            <p:grpSpPr>
              <a:xfrm>
                <a:off x="5068855" y="3563980"/>
                <a:ext cx="53954" cy="46223"/>
                <a:chOff x="5068855" y="3563980"/>
                <a:chExt cx="53954" cy="46223"/>
              </a:xfrm>
            </p:grpSpPr>
            <p:sp>
              <p:nvSpPr>
                <p:cNvPr id="3831" name="Google Shape;3831;p6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9"/>
              <p:cNvGrpSpPr/>
              <p:nvPr/>
            </p:nvGrpSpPr>
            <p:grpSpPr>
              <a:xfrm>
                <a:off x="5037654" y="3392507"/>
                <a:ext cx="37870" cy="32451"/>
                <a:chOff x="5037654" y="3392507"/>
                <a:chExt cx="37870" cy="32451"/>
              </a:xfrm>
            </p:grpSpPr>
            <p:sp>
              <p:nvSpPr>
                <p:cNvPr id="3834" name="Google Shape;3834;p6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9"/>
              <p:cNvGrpSpPr/>
              <p:nvPr/>
            </p:nvGrpSpPr>
            <p:grpSpPr>
              <a:xfrm>
                <a:off x="5456560" y="3368629"/>
                <a:ext cx="37870" cy="32451"/>
                <a:chOff x="5456560" y="3368629"/>
                <a:chExt cx="37870" cy="32451"/>
              </a:xfrm>
            </p:grpSpPr>
            <p:sp>
              <p:nvSpPr>
                <p:cNvPr id="3837" name="Google Shape;3837;p6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9"/>
              <p:cNvGrpSpPr/>
              <p:nvPr/>
            </p:nvGrpSpPr>
            <p:grpSpPr>
              <a:xfrm>
                <a:off x="4755749" y="3501516"/>
                <a:ext cx="46246" cy="39608"/>
                <a:chOff x="4755749" y="3501516"/>
                <a:chExt cx="46246" cy="39608"/>
              </a:xfrm>
            </p:grpSpPr>
            <p:sp>
              <p:nvSpPr>
                <p:cNvPr id="3840" name="Google Shape;3840;p6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9"/>
              <p:cNvGrpSpPr/>
              <p:nvPr/>
            </p:nvGrpSpPr>
            <p:grpSpPr>
              <a:xfrm>
                <a:off x="4681346" y="3485582"/>
                <a:ext cx="37783" cy="32427"/>
                <a:chOff x="4681346" y="3485582"/>
                <a:chExt cx="37783" cy="32427"/>
              </a:xfrm>
            </p:grpSpPr>
            <p:sp>
              <p:nvSpPr>
                <p:cNvPr id="3843" name="Google Shape;3843;p6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9"/>
              <p:cNvGrpSpPr/>
              <p:nvPr/>
            </p:nvGrpSpPr>
            <p:grpSpPr>
              <a:xfrm>
                <a:off x="4767067" y="3291088"/>
                <a:ext cx="37878" cy="32451"/>
                <a:chOff x="4767067" y="3291088"/>
                <a:chExt cx="37878" cy="32451"/>
              </a:xfrm>
            </p:grpSpPr>
            <p:sp>
              <p:nvSpPr>
                <p:cNvPr id="3846" name="Google Shape;3846;p6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9"/>
              <p:cNvGrpSpPr/>
              <p:nvPr/>
            </p:nvGrpSpPr>
            <p:grpSpPr>
              <a:xfrm>
                <a:off x="4687819" y="3405539"/>
                <a:ext cx="37776" cy="32451"/>
                <a:chOff x="4687819" y="3405539"/>
                <a:chExt cx="37776" cy="32451"/>
              </a:xfrm>
            </p:grpSpPr>
            <p:sp>
              <p:nvSpPr>
                <p:cNvPr id="3849" name="Google Shape;3849;p6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9"/>
              <p:cNvGrpSpPr/>
              <p:nvPr/>
            </p:nvGrpSpPr>
            <p:grpSpPr>
              <a:xfrm>
                <a:off x="4923101" y="3444809"/>
                <a:ext cx="52813" cy="45318"/>
                <a:chOff x="4923101" y="3444809"/>
                <a:chExt cx="52813" cy="45318"/>
              </a:xfrm>
            </p:grpSpPr>
            <p:sp>
              <p:nvSpPr>
                <p:cNvPr id="3852" name="Google Shape;3852;p6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9"/>
              <p:cNvGrpSpPr/>
              <p:nvPr/>
            </p:nvGrpSpPr>
            <p:grpSpPr>
              <a:xfrm>
                <a:off x="4846040" y="3654750"/>
                <a:ext cx="31405" cy="26993"/>
                <a:chOff x="4846040" y="3654750"/>
                <a:chExt cx="31405" cy="26993"/>
              </a:xfrm>
            </p:grpSpPr>
            <p:sp>
              <p:nvSpPr>
                <p:cNvPr id="3855" name="Google Shape;3855;p6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9"/>
              <p:cNvGrpSpPr/>
              <p:nvPr/>
            </p:nvGrpSpPr>
            <p:grpSpPr>
              <a:xfrm>
                <a:off x="4925673" y="3691700"/>
                <a:ext cx="40253" cy="34472"/>
                <a:chOff x="4925673" y="3691700"/>
                <a:chExt cx="40253" cy="34472"/>
              </a:xfrm>
            </p:grpSpPr>
            <p:sp>
              <p:nvSpPr>
                <p:cNvPr id="3858" name="Google Shape;3858;p6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9"/>
              <p:cNvGrpSpPr/>
              <p:nvPr/>
            </p:nvGrpSpPr>
            <p:grpSpPr>
              <a:xfrm>
                <a:off x="4894653" y="3740848"/>
                <a:ext cx="31405" cy="26906"/>
                <a:chOff x="4894653" y="3740848"/>
                <a:chExt cx="31405" cy="26906"/>
              </a:xfrm>
            </p:grpSpPr>
            <p:sp>
              <p:nvSpPr>
                <p:cNvPr id="3861" name="Google Shape;3861;p6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9"/>
              <p:cNvGrpSpPr/>
              <p:nvPr/>
            </p:nvGrpSpPr>
            <p:grpSpPr>
              <a:xfrm>
                <a:off x="4962300" y="3696348"/>
                <a:ext cx="38255" cy="32773"/>
                <a:chOff x="4962300" y="3696348"/>
                <a:chExt cx="38255" cy="32773"/>
              </a:xfrm>
            </p:grpSpPr>
            <p:sp>
              <p:nvSpPr>
                <p:cNvPr id="3864" name="Google Shape;3864;p6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9"/>
              <p:cNvGrpSpPr/>
              <p:nvPr/>
            </p:nvGrpSpPr>
            <p:grpSpPr>
              <a:xfrm>
                <a:off x="4980185" y="3743349"/>
                <a:ext cx="31499" cy="26969"/>
                <a:chOff x="4980185" y="3743349"/>
                <a:chExt cx="31499" cy="26969"/>
              </a:xfrm>
            </p:grpSpPr>
            <p:sp>
              <p:nvSpPr>
                <p:cNvPr id="3867" name="Google Shape;3867;p6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9"/>
              <p:cNvGrpSpPr/>
              <p:nvPr/>
            </p:nvGrpSpPr>
            <p:grpSpPr>
              <a:xfrm>
                <a:off x="5013768" y="3734312"/>
                <a:ext cx="31499" cy="26969"/>
                <a:chOff x="5013768" y="3734312"/>
                <a:chExt cx="31499" cy="26969"/>
              </a:xfrm>
            </p:grpSpPr>
            <p:sp>
              <p:nvSpPr>
                <p:cNvPr id="3870" name="Google Shape;3870;p6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9"/>
              <p:cNvGrpSpPr/>
              <p:nvPr/>
            </p:nvGrpSpPr>
            <p:grpSpPr>
              <a:xfrm>
                <a:off x="5036703" y="3764545"/>
                <a:ext cx="31499" cy="26898"/>
                <a:chOff x="5036703" y="3764545"/>
                <a:chExt cx="31499" cy="26898"/>
              </a:xfrm>
            </p:grpSpPr>
            <p:sp>
              <p:nvSpPr>
                <p:cNvPr id="3873" name="Google Shape;3873;p6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9"/>
              <p:cNvGrpSpPr/>
              <p:nvPr/>
            </p:nvGrpSpPr>
            <p:grpSpPr>
              <a:xfrm>
                <a:off x="4953546" y="3768352"/>
                <a:ext cx="31405" cy="26898"/>
                <a:chOff x="4953546" y="3768352"/>
                <a:chExt cx="31405" cy="26898"/>
              </a:xfrm>
            </p:grpSpPr>
            <p:sp>
              <p:nvSpPr>
                <p:cNvPr id="3876" name="Google Shape;3876;p6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9"/>
              <p:cNvGrpSpPr/>
              <p:nvPr/>
            </p:nvGrpSpPr>
            <p:grpSpPr>
              <a:xfrm>
                <a:off x="4964770" y="3814016"/>
                <a:ext cx="31499" cy="26993"/>
                <a:chOff x="4964770" y="3814016"/>
                <a:chExt cx="31499" cy="26993"/>
              </a:xfrm>
            </p:grpSpPr>
            <p:sp>
              <p:nvSpPr>
                <p:cNvPr id="3879" name="Google Shape;3879;p6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9"/>
              <p:cNvGrpSpPr/>
              <p:nvPr/>
            </p:nvGrpSpPr>
            <p:grpSpPr>
              <a:xfrm>
                <a:off x="4923290" y="3800504"/>
                <a:ext cx="31468" cy="26898"/>
                <a:chOff x="4923290" y="3800504"/>
                <a:chExt cx="31468" cy="26898"/>
              </a:xfrm>
            </p:grpSpPr>
            <p:sp>
              <p:nvSpPr>
                <p:cNvPr id="3882" name="Google Shape;3882;p6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9"/>
              <p:cNvGrpSpPr/>
              <p:nvPr/>
            </p:nvGrpSpPr>
            <p:grpSpPr>
              <a:xfrm>
                <a:off x="5108534" y="3650943"/>
                <a:ext cx="31405" cy="26993"/>
                <a:chOff x="5108534" y="3650943"/>
                <a:chExt cx="31405" cy="26993"/>
              </a:xfrm>
            </p:grpSpPr>
            <p:sp>
              <p:nvSpPr>
                <p:cNvPr id="3885" name="Google Shape;3885;p6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9"/>
              <p:cNvGrpSpPr/>
              <p:nvPr/>
            </p:nvGrpSpPr>
            <p:grpSpPr>
              <a:xfrm>
                <a:off x="5119380" y="3760739"/>
                <a:ext cx="31499" cy="26993"/>
                <a:chOff x="5119380" y="3760739"/>
                <a:chExt cx="31499" cy="26993"/>
              </a:xfrm>
            </p:grpSpPr>
            <p:sp>
              <p:nvSpPr>
                <p:cNvPr id="3888" name="Google Shape;3888;p6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9"/>
              <p:cNvGrpSpPr/>
              <p:nvPr/>
            </p:nvGrpSpPr>
            <p:grpSpPr>
              <a:xfrm>
                <a:off x="5119380" y="3788235"/>
                <a:ext cx="31499" cy="26993"/>
                <a:chOff x="5119380" y="3788235"/>
                <a:chExt cx="31499" cy="26993"/>
              </a:xfrm>
            </p:grpSpPr>
            <p:sp>
              <p:nvSpPr>
                <p:cNvPr id="3891" name="Google Shape;3891;p6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9"/>
              <p:cNvGrpSpPr/>
              <p:nvPr/>
            </p:nvGrpSpPr>
            <p:grpSpPr>
              <a:xfrm>
                <a:off x="5158005" y="3875284"/>
                <a:ext cx="31405" cy="27001"/>
                <a:chOff x="5158005" y="3875284"/>
                <a:chExt cx="31405" cy="27001"/>
              </a:xfrm>
            </p:grpSpPr>
            <p:sp>
              <p:nvSpPr>
                <p:cNvPr id="3894" name="Google Shape;3894;p6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69"/>
              <p:cNvGrpSpPr/>
              <p:nvPr/>
            </p:nvGrpSpPr>
            <p:grpSpPr>
              <a:xfrm>
                <a:off x="5233163" y="3764545"/>
                <a:ext cx="31499" cy="26898"/>
                <a:chOff x="5233163" y="3764545"/>
                <a:chExt cx="31499" cy="26898"/>
              </a:xfrm>
            </p:grpSpPr>
            <p:sp>
              <p:nvSpPr>
                <p:cNvPr id="3897" name="Google Shape;3897;p6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69"/>
              <p:cNvGrpSpPr/>
              <p:nvPr/>
            </p:nvGrpSpPr>
            <p:grpSpPr>
              <a:xfrm>
                <a:off x="5276168" y="3805545"/>
                <a:ext cx="31499" cy="26906"/>
                <a:chOff x="5276168" y="3805545"/>
                <a:chExt cx="31499" cy="26906"/>
              </a:xfrm>
            </p:grpSpPr>
            <p:sp>
              <p:nvSpPr>
                <p:cNvPr id="3900" name="Google Shape;3900;p6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69"/>
              <p:cNvGrpSpPr/>
              <p:nvPr/>
            </p:nvGrpSpPr>
            <p:grpSpPr>
              <a:xfrm>
                <a:off x="5294053" y="3851933"/>
                <a:ext cx="31405" cy="26945"/>
                <a:chOff x="5294053" y="3851933"/>
                <a:chExt cx="31405" cy="26945"/>
              </a:xfrm>
            </p:grpSpPr>
            <p:sp>
              <p:nvSpPr>
                <p:cNvPr id="3903" name="Google Shape;3903;p6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69"/>
              <p:cNvGrpSpPr/>
              <p:nvPr/>
            </p:nvGrpSpPr>
            <p:grpSpPr>
              <a:xfrm>
                <a:off x="5341723" y="3851902"/>
                <a:ext cx="31405" cy="26977"/>
                <a:chOff x="5341723" y="3851902"/>
                <a:chExt cx="31405" cy="26977"/>
              </a:xfrm>
            </p:grpSpPr>
            <p:sp>
              <p:nvSpPr>
                <p:cNvPr id="3906" name="Google Shape;3906;p6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9"/>
              <p:cNvGrpSpPr/>
              <p:nvPr/>
            </p:nvGrpSpPr>
            <p:grpSpPr>
              <a:xfrm>
                <a:off x="5054871" y="3507855"/>
                <a:ext cx="31405" cy="26993"/>
                <a:chOff x="5054871" y="3507855"/>
                <a:chExt cx="31405" cy="26993"/>
              </a:xfrm>
            </p:grpSpPr>
            <p:sp>
              <p:nvSpPr>
                <p:cNvPr id="3909" name="Google Shape;3909;p6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9"/>
              <p:cNvGrpSpPr/>
              <p:nvPr/>
            </p:nvGrpSpPr>
            <p:grpSpPr>
              <a:xfrm>
                <a:off x="4876579" y="3675325"/>
                <a:ext cx="31405" cy="26969"/>
                <a:chOff x="4876579" y="3675325"/>
                <a:chExt cx="31405" cy="26969"/>
              </a:xfrm>
            </p:grpSpPr>
            <p:sp>
              <p:nvSpPr>
                <p:cNvPr id="3912" name="Google Shape;3912;p6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69"/>
              <p:cNvGrpSpPr/>
              <p:nvPr/>
            </p:nvGrpSpPr>
            <p:grpSpPr>
              <a:xfrm>
                <a:off x="4842233" y="3688333"/>
                <a:ext cx="31405" cy="26993"/>
                <a:chOff x="4842233" y="3688333"/>
                <a:chExt cx="31405" cy="26993"/>
              </a:xfrm>
            </p:grpSpPr>
            <p:sp>
              <p:nvSpPr>
                <p:cNvPr id="3915" name="Google Shape;3915;p6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69"/>
              <p:cNvGrpSpPr/>
              <p:nvPr/>
            </p:nvGrpSpPr>
            <p:grpSpPr>
              <a:xfrm>
                <a:off x="5187876" y="3608032"/>
                <a:ext cx="31405" cy="27001"/>
                <a:chOff x="5187876" y="3608032"/>
                <a:chExt cx="31405" cy="27001"/>
              </a:xfrm>
            </p:grpSpPr>
            <p:sp>
              <p:nvSpPr>
                <p:cNvPr id="3918" name="Google Shape;3918;p6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6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2" name="Google Shape;3922;p69"/>
              <p:cNvGrpSpPr/>
              <p:nvPr/>
            </p:nvGrpSpPr>
            <p:grpSpPr>
              <a:xfrm>
                <a:off x="5269224" y="3304167"/>
                <a:ext cx="40253" cy="34402"/>
                <a:chOff x="5269224" y="3304167"/>
                <a:chExt cx="40253" cy="34402"/>
              </a:xfrm>
            </p:grpSpPr>
            <p:sp>
              <p:nvSpPr>
                <p:cNvPr id="3923" name="Google Shape;3923;p6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9"/>
              <p:cNvGrpSpPr/>
              <p:nvPr/>
            </p:nvGrpSpPr>
            <p:grpSpPr>
              <a:xfrm>
                <a:off x="5327354" y="3476615"/>
                <a:ext cx="49864" cy="42723"/>
                <a:chOff x="5327354" y="3476615"/>
                <a:chExt cx="49864" cy="42723"/>
              </a:xfrm>
            </p:grpSpPr>
            <p:sp>
              <p:nvSpPr>
                <p:cNvPr id="3926" name="Google Shape;3926;p6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8" name="Google Shape;3928;p6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0" name="Google Shape;3930;p69"/>
              <p:cNvGrpSpPr/>
              <p:nvPr/>
            </p:nvGrpSpPr>
            <p:grpSpPr>
              <a:xfrm>
                <a:off x="5341723" y="3775957"/>
                <a:ext cx="31405" cy="26898"/>
                <a:chOff x="5341723" y="3775957"/>
                <a:chExt cx="31405" cy="26898"/>
              </a:xfrm>
            </p:grpSpPr>
            <p:sp>
              <p:nvSpPr>
                <p:cNvPr id="3931" name="Google Shape;3931;p6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69"/>
              <p:cNvGrpSpPr/>
              <p:nvPr/>
            </p:nvGrpSpPr>
            <p:grpSpPr>
              <a:xfrm>
                <a:off x="5439053" y="3699274"/>
                <a:ext cx="31405" cy="26898"/>
                <a:chOff x="5439053" y="3699274"/>
                <a:chExt cx="31405" cy="26898"/>
              </a:xfrm>
            </p:grpSpPr>
            <p:sp>
              <p:nvSpPr>
                <p:cNvPr id="3934" name="Google Shape;3934;p6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69"/>
              <p:cNvGrpSpPr/>
              <p:nvPr/>
            </p:nvGrpSpPr>
            <p:grpSpPr>
              <a:xfrm>
                <a:off x="5412414" y="3622307"/>
                <a:ext cx="31499" cy="26993"/>
                <a:chOff x="5412414" y="3622307"/>
                <a:chExt cx="31499" cy="26993"/>
              </a:xfrm>
            </p:grpSpPr>
            <p:sp>
              <p:nvSpPr>
                <p:cNvPr id="3937" name="Google Shape;3937;p6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69"/>
              <p:cNvGrpSpPr/>
              <p:nvPr/>
            </p:nvGrpSpPr>
            <p:grpSpPr>
              <a:xfrm>
                <a:off x="5476254" y="3473949"/>
                <a:ext cx="26835" cy="26930"/>
                <a:chOff x="5476254" y="3473949"/>
                <a:chExt cx="26835" cy="26930"/>
              </a:xfrm>
            </p:grpSpPr>
            <p:sp>
              <p:nvSpPr>
                <p:cNvPr id="3940" name="Google Shape;3940;p6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69"/>
              <p:cNvGrpSpPr/>
              <p:nvPr/>
            </p:nvGrpSpPr>
            <p:grpSpPr>
              <a:xfrm>
                <a:off x="5564547" y="3481594"/>
                <a:ext cx="31397" cy="26898"/>
                <a:chOff x="5564547" y="3481594"/>
                <a:chExt cx="31397" cy="26898"/>
              </a:xfrm>
            </p:grpSpPr>
            <p:sp>
              <p:nvSpPr>
                <p:cNvPr id="3943" name="Google Shape;3943;p6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69"/>
              <p:cNvGrpSpPr/>
              <p:nvPr/>
            </p:nvGrpSpPr>
            <p:grpSpPr>
              <a:xfrm>
                <a:off x="5534101" y="3470174"/>
                <a:ext cx="31397" cy="26906"/>
                <a:chOff x="5534101" y="3470174"/>
                <a:chExt cx="31397" cy="26906"/>
              </a:xfrm>
            </p:grpSpPr>
            <p:sp>
              <p:nvSpPr>
                <p:cNvPr id="3946" name="Google Shape;3946;p6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69"/>
              <p:cNvGrpSpPr/>
              <p:nvPr/>
            </p:nvGrpSpPr>
            <p:grpSpPr>
              <a:xfrm>
                <a:off x="5610879" y="3314486"/>
                <a:ext cx="31499" cy="26938"/>
                <a:chOff x="5610879" y="3314486"/>
                <a:chExt cx="31499" cy="26938"/>
              </a:xfrm>
            </p:grpSpPr>
            <p:sp>
              <p:nvSpPr>
                <p:cNvPr id="3949" name="Google Shape;3949;p6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9"/>
              <p:cNvGrpSpPr/>
              <p:nvPr/>
            </p:nvGrpSpPr>
            <p:grpSpPr>
              <a:xfrm>
                <a:off x="4834525" y="3501382"/>
                <a:ext cx="31499" cy="26898"/>
                <a:chOff x="4834525" y="3501382"/>
                <a:chExt cx="31499" cy="26898"/>
              </a:xfrm>
            </p:grpSpPr>
            <p:sp>
              <p:nvSpPr>
                <p:cNvPr id="3952" name="Google Shape;3952;p6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69"/>
              <p:cNvGrpSpPr/>
              <p:nvPr/>
            </p:nvGrpSpPr>
            <p:grpSpPr>
              <a:xfrm>
                <a:off x="4898460" y="3580158"/>
                <a:ext cx="31405" cy="26898"/>
                <a:chOff x="4898460" y="3580158"/>
                <a:chExt cx="31405" cy="26898"/>
              </a:xfrm>
            </p:grpSpPr>
            <p:sp>
              <p:nvSpPr>
                <p:cNvPr id="3955" name="Google Shape;3955;p6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69"/>
              <p:cNvGrpSpPr/>
              <p:nvPr/>
            </p:nvGrpSpPr>
            <p:grpSpPr>
              <a:xfrm>
                <a:off x="4882667" y="3608032"/>
                <a:ext cx="31499" cy="27001"/>
                <a:chOff x="4882667" y="3608032"/>
                <a:chExt cx="31499" cy="27001"/>
              </a:xfrm>
            </p:grpSpPr>
            <p:sp>
              <p:nvSpPr>
                <p:cNvPr id="3958" name="Google Shape;3958;p6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69"/>
              <p:cNvGrpSpPr/>
              <p:nvPr/>
            </p:nvGrpSpPr>
            <p:grpSpPr>
              <a:xfrm>
                <a:off x="4843373" y="3631407"/>
                <a:ext cx="16273" cy="16186"/>
                <a:chOff x="4843373" y="3631407"/>
                <a:chExt cx="16273" cy="16186"/>
              </a:xfrm>
            </p:grpSpPr>
            <p:sp>
              <p:nvSpPr>
                <p:cNvPr id="3961" name="Google Shape;3961;p6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69"/>
              <p:cNvGrpSpPr/>
              <p:nvPr/>
            </p:nvGrpSpPr>
            <p:grpSpPr>
              <a:xfrm>
                <a:off x="4727773" y="3591578"/>
                <a:ext cx="31499" cy="26898"/>
                <a:chOff x="4727773" y="3591578"/>
                <a:chExt cx="31499" cy="26898"/>
              </a:xfrm>
            </p:grpSpPr>
            <p:sp>
              <p:nvSpPr>
                <p:cNvPr id="3964" name="Google Shape;3964;p6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6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69"/>
              <p:cNvGrpSpPr/>
              <p:nvPr/>
            </p:nvGrpSpPr>
            <p:grpSpPr>
              <a:xfrm>
                <a:off x="4609421" y="3577398"/>
                <a:ext cx="31499" cy="27001"/>
                <a:chOff x="4609421" y="3577398"/>
                <a:chExt cx="31499" cy="27001"/>
              </a:xfrm>
            </p:grpSpPr>
            <p:sp>
              <p:nvSpPr>
                <p:cNvPr id="3969" name="Google Shape;3969;p6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9"/>
              <p:cNvGrpSpPr/>
              <p:nvPr/>
            </p:nvGrpSpPr>
            <p:grpSpPr>
              <a:xfrm>
                <a:off x="4649289" y="3577398"/>
                <a:ext cx="31499" cy="27001"/>
                <a:chOff x="4649289" y="3577398"/>
                <a:chExt cx="31499" cy="27001"/>
              </a:xfrm>
            </p:grpSpPr>
            <p:sp>
              <p:nvSpPr>
                <p:cNvPr id="3972" name="Google Shape;3972;p6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69"/>
              <p:cNvGrpSpPr/>
              <p:nvPr/>
            </p:nvGrpSpPr>
            <p:grpSpPr>
              <a:xfrm>
                <a:off x="4605614" y="3639523"/>
                <a:ext cx="31499" cy="26906"/>
                <a:chOff x="4605614" y="3639523"/>
                <a:chExt cx="31499" cy="26906"/>
              </a:xfrm>
            </p:grpSpPr>
            <p:sp>
              <p:nvSpPr>
                <p:cNvPr id="3975" name="Google Shape;3975;p6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9"/>
              <p:cNvGrpSpPr/>
              <p:nvPr/>
            </p:nvGrpSpPr>
            <p:grpSpPr>
              <a:xfrm>
                <a:off x="4785149" y="3618846"/>
                <a:ext cx="26930" cy="26843"/>
                <a:chOff x="4785149" y="3618846"/>
                <a:chExt cx="26930" cy="26843"/>
              </a:xfrm>
            </p:grpSpPr>
            <p:sp>
              <p:nvSpPr>
                <p:cNvPr id="3978" name="Google Shape;3978;p6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9"/>
              <p:cNvGrpSpPr/>
              <p:nvPr/>
            </p:nvGrpSpPr>
            <p:grpSpPr>
              <a:xfrm>
                <a:off x="4810167" y="3601567"/>
                <a:ext cx="31405" cy="26898"/>
                <a:chOff x="4810167" y="3601567"/>
                <a:chExt cx="31405" cy="26898"/>
              </a:xfrm>
            </p:grpSpPr>
            <p:sp>
              <p:nvSpPr>
                <p:cNvPr id="3981" name="Google Shape;3981;p6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9"/>
              <p:cNvGrpSpPr/>
              <p:nvPr/>
            </p:nvGrpSpPr>
            <p:grpSpPr>
              <a:xfrm>
                <a:off x="4831002" y="3373230"/>
                <a:ext cx="31405" cy="26898"/>
                <a:chOff x="4831002" y="3373230"/>
                <a:chExt cx="31405" cy="26898"/>
              </a:xfrm>
            </p:grpSpPr>
            <p:sp>
              <p:nvSpPr>
                <p:cNvPr id="3984" name="Google Shape;3984;p6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9"/>
              <p:cNvGrpSpPr/>
              <p:nvPr/>
            </p:nvGrpSpPr>
            <p:grpSpPr>
              <a:xfrm>
                <a:off x="4719311" y="3355054"/>
                <a:ext cx="31499" cy="27001"/>
                <a:chOff x="4719311" y="3355054"/>
                <a:chExt cx="31499" cy="27001"/>
              </a:xfrm>
            </p:grpSpPr>
            <p:sp>
              <p:nvSpPr>
                <p:cNvPr id="3987" name="Google Shape;3987;p6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9"/>
              <p:cNvGrpSpPr/>
              <p:nvPr/>
            </p:nvGrpSpPr>
            <p:grpSpPr>
              <a:xfrm>
                <a:off x="4798755" y="3450260"/>
                <a:ext cx="26930" cy="26930"/>
                <a:chOff x="4798755" y="3450260"/>
                <a:chExt cx="26930" cy="26930"/>
              </a:xfrm>
            </p:grpSpPr>
            <p:sp>
              <p:nvSpPr>
                <p:cNvPr id="3990" name="Google Shape;3990;p6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9"/>
              <p:cNvGrpSpPr/>
              <p:nvPr/>
            </p:nvGrpSpPr>
            <p:grpSpPr>
              <a:xfrm>
                <a:off x="4645576" y="3467555"/>
                <a:ext cx="31405" cy="26953"/>
                <a:chOff x="4645576" y="3467555"/>
                <a:chExt cx="31405" cy="26953"/>
              </a:xfrm>
            </p:grpSpPr>
            <p:sp>
              <p:nvSpPr>
                <p:cNvPr id="3993" name="Google Shape;3993;p6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9"/>
              <p:cNvGrpSpPr/>
              <p:nvPr/>
            </p:nvGrpSpPr>
            <p:grpSpPr>
              <a:xfrm>
                <a:off x="4687631" y="3583965"/>
                <a:ext cx="31499" cy="26898"/>
                <a:chOff x="4687631" y="3583965"/>
                <a:chExt cx="31499" cy="26898"/>
              </a:xfrm>
            </p:grpSpPr>
            <p:sp>
              <p:nvSpPr>
                <p:cNvPr id="3996" name="Google Shape;3996;p6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9"/>
              <p:cNvGrpSpPr/>
              <p:nvPr/>
            </p:nvGrpSpPr>
            <p:grpSpPr>
              <a:xfrm>
                <a:off x="4719311" y="3471314"/>
                <a:ext cx="31499" cy="27001"/>
                <a:chOff x="4719311" y="3471314"/>
                <a:chExt cx="31499" cy="27001"/>
              </a:xfrm>
            </p:grpSpPr>
            <p:sp>
              <p:nvSpPr>
                <p:cNvPr id="3999" name="Google Shape;3999;p6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9"/>
              <p:cNvGrpSpPr/>
              <p:nvPr/>
            </p:nvGrpSpPr>
            <p:grpSpPr>
              <a:xfrm>
                <a:off x="4719311" y="3434404"/>
                <a:ext cx="31499" cy="26898"/>
                <a:chOff x="4719311" y="3434404"/>
                <a:chExt cx="31499" cy="26898"/>
              </a:xfrm>
            </p:grpSpPr>
            <p:sp>
              <p:nvSpPr>
                <p:cNvPr id="4002" name="Google Shape;4002;p6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69"/>
              <p:cNvGrpSpPr/>
              <p:nvPr/>
            </p:nvGrpSpPr>
            <p:grpSpPr>
              <a:xfrm>
                <a:off x="4768876" y="3401772"/>
                <a:ext cx="31499" cy="26898"/>
                <a:chOff x="4768876" y="3401772"/>
                <a:chExt cx="31499" cy="26898"/>
              </a:xfrm>
            </p:grpSpPr>
            <p:sp>
              <p:nvSpPr>
                <p:cNvPr id="4005" name="Google Shape;4005;p6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9"/>
              <p:cNvGrpSpPr/>
              <p:nvPr/>
            </p:nvGrpSpPr>
            <p:grpSpPr>
              <a:xfrm>
                <a:off x="4762214" y="3471377"/>
                <a:ext cx="26938" cy="26938"/>
                <a:chOff x="4762214" y="3471377"/>
                <a:chExt cx="26938" cy="26938"/>
              </a:xfrm>
            </p:grpSpPr>
            <p:sp>
              <p:nvSpPr>
                <p:cNvPr id="4008" name="Google Shape;4008;p6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9"/>
              <p:cNvGrpSpPr/>
              <p:nvPr/>
            </p:nvGrpSpPr>
            <p:grpSpPr>
              <a:xfrm>
                <a:off x="4790473" y="3344782"/>
                <a:ext cx="31405" cy="26898"/>
                <a:chOff x="4790473" y="3344782"/>
                <a:chExt cx="31405" cy="26898"/>
              </a:xfrm>
            </p:grpSpPr>
            <p:sp>
              <p:nvSpPr>
                <p:cNvPr id="4011" name="Google Shape;4011;p6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9"/>
              <p:cNvGrpSpPr/>
              <p:nvPr/>
            </p:nvGrpSpPr>
            <p:grpSpPr>
              <a:xfrm>
                <a:off x="4823774" y="3950733"/>
                <a:ext cx="37398" cy="32034"/>
                <a:chOff x="4823774" y="3950733"/>
                <a:chExt cx="37398" cy="32034"/>
              </a:xfrm>
            </p:grpSpPr>
            <p:sp>
              <p:nvSpPr>
                <p:cNvPr id="4014" name="Google Shape;4014;p6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9"/>
              <p:cNvGrpSpPr/>
              <p:nvPr/>
            </p:nvGrpSpPr>
            <p:grpSpPr>
              <a:xfrm>
                <a:off x="4823396" y="4110566"/>
                <a:ext cx="31405" cy="26906"/>
                <a:chOff x="4823396" y="4110566"/>
                <a:chExt cx="31405" cy="26906"/>
              </a:xfrm>
            </p:grpSpPr>
            <p:sp>
              <p:nvSpPr>
                <p:cNvPr id="4017" name="Google Shape;4017;p6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69"/>
              <p:cNvGrpSpPr/>
              <p:nvPr/>
            </p:nvGrpSpPr>
            <p:grpSpPr>
              <a:xfrm>
                <a:off x="4838332" y="3821150"/>
                <a:ext cx="31499" cy="26898"/>
                <a:chOff x="4838332" y="3821150"/>
                <a:chExt cx="31499" cy="26898"/>
              </a:xfrm>
            </p:grpSpPr>
            <p:sp>
              <p:nvSpPr>
                <p:cNvPr id="4020" name="Google Shape;4020;p6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9"/>
              <p:cNvGrpSpPr/>
              <p:nvPr/>
            </p:nvGrpSpPr>
            <p:grpSpPr>
              <a:xfrm>
                <a:off x="4661275" y="3815007"/>
                <a:ext cx="36824" cy="31523"/>
                <a:chOff x="4661275" y="3815007"/>
                <a:chExt cx="36824" cy="31523"/>
              </a:xfrm>
            </p:grpSpPr>
            <p:sp>
              <p:nvSpPr>
                <p:cNvPr id="4023" name="Google Shape;4023;p6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9"/>
              <p:cNvGrpSpPr/>
              <p:nvPr/>
            </p:nvGrpSpPr>
            <p:grpSpPr>
              <a:xfrm>
                <a:off x="4558998" y="3851037"/>
                <a:ext cx="33591" cy="28699"/>
                <a:chOff x="4558998" y="3851037"/>
                <a:chExt cx="33591" cy="28699"/>
              </a:xfrm>
            </p:grpSpPr>
            <p:sp>
              <p:nvSpPr>
                <p:cNvPr id="4026" name="Google Shape;4026;p6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9"/>
              <p:cNvGrpSpPr/>
              <p:nvPr/>
            </p:nvGrpSpPr>
            <p:grpSpPr>
              <a:xfrm>
                <a:off x="4696762" y="3638587"/>
                <a:ext cx="33591" cy="28794"/>
                <a:chOff x="4696762" y="3638587"/>
                <a:chExt cx="33591" cy="28794"/>
              </a:xfrm>
            </p:grpSpPr>
            <p:sp>
              <p:nvSpPr>
                <p:cNvPr id="4029" name="Google Shape;4029;p6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69"/>
              <p:cNvGrpSpPr/>
              <p:nvPr/>
            </p:nvGrpSpPr>
            <p:grpSpPr>
              <a:xfrm>
                <a:off x="4929479" y="3939140"/>
                <a:ext cx="33497" cy="28692"/>
                <a:chOff x="4929479" y="3939140"/>
                <a:chExt cx="33497" cy="28692"/>
              </a:xfrm>
            </p:grpSpPr>
            <p:sp>
              <p:nvSpPr>
                <p:cNvPr id="4032" name="Google Shape;4032;p6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9"/>
              <p:cNvGrpSpPr/>
              <p:nvPr/>
            </p:nvGrpSpPr>
            <p:grpSpPr>
              <a:xfrm>
                <a:off x="4907119" y="3986039"/>
                <a:ext cx="33497" cy="28699"/>
                <a:chOff x="4907119" y="3986039"/>
                <a:chExt cx="33497" cy="28699"/>
              </a:xfrm>
            </p:grpSpPr>
            <p:sp>
              <p:nvSpPr>
                <p:cNvPr id="4035" name="Google Shape;4035;p6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69"/>
              <p:cNvGrpSpPr/>
              <p:nvPr/>
            </p:nvGrpSpPr>
            <p:grpSpPr>
              <a:xfrm>
                <a:off x="4911783" y="4048102"/>
                <a:ext cx="33591" cy="28762"/>
                <a:chOff x="4911783" y="4048102"/>
                <a:chExt cx="33591" cy="28762"/>
              </a:xfrm>
            </p:grpSpPr>
            <p:sp>
              <p:nvSpPr>
                <p:cNvPr id="4038" name="Google Shape;4038;p6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0" name="Google Shape;4040;p6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69"/>
              <p:cNvGrpSpPr/>
              <p:nvPr/>
            </p:nvGrpSpPr>
            <p:grpSpPr>
              <a:xfrm>
                <a:off x="4762623" y="3837847"/>
                <a:ext cx="42416" cy="36273"/>
                <a:chOff x="4762623" y="3837847"/>
                <a:chExt cx="42416" cy="36273"/>
              </a:xfrm>
            </p:grpSpPr>
            <p:sp>
              <p:nvSpPr>
                <p:cNvPr id="4043" name="Google Shape;4043;p6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9"/>
              <p:cNvGrpSpPr/>
              <p:nvPr/>
            </p:nvGrpSpPr>
            <p:grpSpPr>
              <a:xfrm>
                <a:off x="4746044" y="4104966"/>
                <a:ext cx="33497" cy="28699"/>
                <a:chOff x="4746044" y="4104966"/>
                <a:chExt cx="33497" cy="28699"/>
              </a:xfrm>
            </p:grpSpPr>
            <p:sp>
              <p:nvSpPr>
                <p:cNvPr id="4046" name="Google Shape;4046;p6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9"/>
              <p:cNvGrpSpPr/>
              <p:nvPr/>
            </p:nvGrpSpPr>
            <p:grpSpPr>
              <a:xfrm>
                <a:off x="4859646" y="4162554"/>
                <a:ext cx="33591" cy="28762"/>
                <a:chOff x="4859646" y="4162554"/>
                <a:chExt cx="33591" cy="28762"/>
              </a:xfrm>
            </p:grpSpPr>
            <p:sp>
              <p:nvSpPr>
                <p:cNvPr id="4049" name="Google Shape;4049;p6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1" name="Google Shape;4051;p69"/>
            <p:cNvGrpSpPr/>
            <p:nvPr/>
          </p:nvGrpSpPr>
          <p:grpSpPr>
            <a:xfrm>
              <a:off x="3597785" y="3274438"/>
              <a:ext cx="855610" cy="1122100"/>
              <a:chOff x="3597785" y="3274438"/>
              <a:chExt cx="855610" cy="1122100"/>
            </a:xfrm>
          </p:grpSpPr>
          <p:grpSp>
            <p:nvGrpSpPr>
              <p:cNvPr id="4052" name="Google Shape;4052;p69"/>
              <p:cNvGrpSpPr/>
              <p:nvPr/>
            </p:nvGrpSpPr>
            <p:grpSpPr>
              <a:xfrm>
                <a:off x="3617857" y="3284717"/>
                <a:ext cx="826785" cy="1099165"/>
                <a:chOff x="3617857" y="3284717"/>
                <a:chExt cx="826785" cy="1099165"/>
              </a:xfrm>
            </p:grpSpPr>
            <p:sp>
              <p:nvSpPr>
                <p:cNvPr id="4053" name="Google Shape;4053;p6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69"/>
              <p:cNvGrpSpPr/>
              <p:nvPr/>
            </p:nvGrpSpPr>
            <p:grpSpPr>
              <a:xfrm>
                <a:off x="4180904" y="4251758"/>
                <a:ext cx="37783" cy="32420"/>
                <a:chOff x="4180904" y="4251758"/>
                <a:chExt cx="37783" cy="32420"/>
              </a:xfrm>
            </p:grpSpPr>
            <p:sp>
              <p:nvSpPr>
                <p:cNvPr id="4110" name="Google Shape;4110;p6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69"/>
              <p:cNvGrpSpPr/>
              <p:nvPr/>
            </p:nvGrpSpPr>
            <p:grpSpPr>
              <a:xfrm>
                <a:off x="4201644" y="4081324"/>
                <a:ext cx="37783" cy="32364"/>
                <a:chOff x="4201644" y="4081324"/>
                <a:chExt cx="37783" cy="32364"/>
              </a:xfrm>
            </p:grpSpPr>
            <p:sp>
              <p:nvSpPr>
                <p:cNvPr id="4113" name="Google Shape;4113;p6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9"/>
              <p:cNvGrpSpPr/>
              <p:nvPr/>
            </p:nvGrpSpPr>
            <p:grpSpPr>
              <a:xfrm>
                <a:off x="4284416" y="3887428"/>
                <a:ext cx="37783" cy="32451"/>
                <a:chOff x="4284416" y="3887428"/>
                <a:chExt cx="37783" cy="32451"/>
              </a:xfrm>
            </p:grpSpPr>
            <p:sp>
              <p:nvSpPr>
                <p:cNvPr id="4116" name="Google Shape;4116;p6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69"/>
              <p:cNvGrpSpPr/>
              <p:nvPr/>
            </p:nvGrpSpPr>
            <p:grpSpPr>
              <a:xfrm>
                <a:off x="4223721" y="3860404"/>
                <a:ext cx="37870" cy="32364"/>
                <a:chOff x="4223721" y="3860404"/>
                <a:chExt cx="37870" cy="32364"/>
              </a:xfrm>
            </p:grpSpPr>
            <p:sp>
              <p:nvSpPr>
                <p:cNvPr id="4119" name="Google Shape;4119;p6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69"/>
              <p:cNvGrpSpPr/>
              <p:nvPr/>
            </p:nvGrpSpPr>
            <p:grpSpPr>
              <a:xfrm>
                <a:off x="4104889" y="3699242"/>
                <a:ext cx="37776" cy="32357"/>
                <a:chOff x="4104889" y="3699242"/>
                <a:chExt cx="37776" cy="32357"/>
              </a:xfrm>
            </p:grpSpPr>
            <p:sp>
              <p:nvSpPr>
                <p:cNvPr id="4122" name="Google Shape;4122;p6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9"/>
              <p:cNvGrpSpPr/>
              <p:nvPr/>
            </p:nvGrpSpPr>
            <p:grpSpPr>
              <a:xfrm>
                <a:off x="4143608" y="3475121"/>
                <a:ext cx="37878" cy="32420"/>
                <a:chOff x="4143608" y="3475121"/>
                <a:chExt cx="37878" cy="32420"/>
              </a:xfrm>
            </p:grpSpPr>
            <p:sp>
              <p:nvSpPr>
                <p:cNvPr id="4125" name="Google Shape;4125;p6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69"/>
              <p:cNvGrpSpPr/>
              <p:nvPr/>
            </p:nvGrpSpPr>
            <p:grpSpPr>
              <a:xfrm>
                <a:off x="4217248" y="3570893"/>
                <a:ext cx="37776" cy="32364"/>
                <a:chOff x="4217248" y="3570893"/>
                <a:chExt cx="37776" cy="32364"/>
              </a:xfrm>
            </p:grpSpPr>
            <p:sp>
              <p:nvSpPr>
                <p:cNvPr id="4128" name="Google Shape;4128;p6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69"/>
              <p:cNvGrpSpPr/>
              <p:nvPr/>
            </p:nvGrpSpPr>
            <p:grpSpPr>
              <a:xfrm>
                <a:off x="4255307" y="3431612"/>
                <a:ext cx="37776" cy="32451"/>
                <a:chOff x="4255307" y="3431612"/>
                <a:chExt cx="37776" cy="32451"/>
              </a:xfrm>
            </p:grpSpPr>
            <p:sp>
              <p:nvSpPr>
                <p:cNvPr id="4131" name="Google Shape;4131;p6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9"/>
              <p:cNvGrpSpPr/>
              <p:nvPr/>
            </p:nvGrpSpPr>
            <p:grpSpPr>
              <a:xfrm>
                <a:off x="3853052" y="3577398"/>
                <a:ext cx="37776" cy="32420"/>
                <a:chOff x="3853052" y="3577398"/>
                <a:chExt cx="37776" cy="32420"/>
              </a:xfrm>
            </p:grpSpPr>
            <p:sp>
              <p:nvSpPr>
                <p:cNvPr id="4134" name="Google Shape;4134;p6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69"/>
              <p:cNvGrpSpPr/>
              <p:nvPr/>
            </p:nvGrpSpPr>
            <p:grpSpPr>
              <a:xfrm>
                <a:off x="4039908" y="3412107"/>
                <a:ext cx="37776" cy="32357"/>
                <a:chOff x="4039908" y="3412107"/>
                <a:chExt cx="37776" cy="32357"/>
              </a:xfrm>
            </p:grpSpPr>
            <p:sp>
              <p:nvSpPr>
                <p:cNvPr id="4137" name="Google Shape;4137;p6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9"/>
              <p:cNvGrpSpPr/>
              <p:nvPr/>
            </p:nvGrpSpPr>
            <p:grpSpPr>
              <a:xfrm>
                <a:off x="4017360" y="3342061"/>
                <a:ext cx="37870" cy="32380"/>
                <a:chOff x="4017360" y="3342061"/>
                <a:chExt cx="37870" cy="32380"/>
              </a:xfrm>
            </p:grpSpPr>
            <p:sp>
              <p:nvSpPr>
                <p:cNvPr id="4140" name="Google Shape;4140;p6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2" name="Google Shape;4142;p6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69"/>
              <p:cNvGrpSpPr/>
              <p:nvPr/>
            </p:nvGrpSpPr>
            <p:grpSpPr>
              <a:xfrm>
                <a:off x="3750870" y="3418650"/>
                <a:ext cx="37776" cy="32380"/>
                <a:chOff x="3750870" y="3418650"/>
                <a:chExt cx="37776" cy="32380"/>
              </a:xfrm>
            </p:grpSpPr>
            <p:sp>
              <p:nvSpPr>
                <p:cNvPr id="4145" name="Google Shape;4145;p6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9"/>
              <p:cNvGrpSpPr/>
              <p:nvPr/>
            </p:nvGrpSpPr>
            <p:grpSpPr>
              <a:xfrm>
                <a:off x="3632509" y="3274438"/>
                <a:ext cx="37783" cy="32357"/>
                <a:chOff x="3632509" y="3274438"/>
                <a:chExt cx="37783" cy="32357"/>
              </a:xfrm>
            </p:grpSpPr>
            <p:sp>
              <p:nvSpPr>
                <p:cNvPr id="4148" name="Google Shape;4148;p6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9"/>
              <p:cNvGrpSpPr/>
              <p:nvPr/>
            </p:nvGrpSpPr>
            <p:grpSpPr>
              <a:xfrm>
                <a:off x="3906424" y="3297561"/>
                <a:ext cx="37776" cy="32451"/>
                <a:chOff x="3906424" y="3297561"/>
                <a:chExt cx="37776" cy="32451"/>
              </a:xfrm>
            </p:grpSpPr>
            <p:sp>
              <p:nvSpPr>
                <p:cNvPr id="4151" name="Google Shape;4151;p6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9"/>
              <p:cNvGrpSpPr/>
              <p:nvPr/>
            </p:nvGrpSpPr>
            <p:grpSpPr>
              <a:xfrm>
                <a:off x="3866084" y="3412107"/>
                <a:ext cx="37776" cy="32357"/>
                <a:chOff x="3866084" y="3412107"/>
                <a:chExt cx="37776" cy="32357"/>
              </a:xfrm>
            </p:grpSpPr>
            <p:sp>
              <p:nvSpPr>
                <p:cNvPr id="4154" name="Google Shape;4154;p6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9"/>
              <p:cNvGrpSpPr/>
              <p:nvPr/>
            </p:nvGrpSpPr>
            <p:grpSpPr>
              <a:xfrm>
                <a:off x="4023919" y="3766409"/>
                <a:ext cx="37783" cy="32357"/>
                <a:chOff x="4023919" y="3766409"/>
                <a:chExt cx="37783" cy="32357"/>
              </a:xfrm>
            </p:grpSpPr>
            <p:sp>
              <p:nvSpPr>
                <p:cNvPr id="4157" name="Google Shape;4157;p6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9"/>
              <p:cNvGrpSpPr/>
              <p:nvPr/>
            </p:nvGrpSpPr>
            <p:grpSpPr>
              <a:xfrm>
                <a:off x="3973882" y="3779449"/>
                <a:ext cx="37776" cy="32357"/>
                <a:chOff x="3973882" y="3779449"/>
                <a:chExt cx="37776" cy="32357"/>
              </a:xfrm>
            </p:grpSpPr>
            <p:sp>
              <p:nvSpPr>
                <p:cNvPr id="4160" name="Google Shape;4160;p6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9"/>
              <p:cNvGrpSpPr/>
              <p:nvPr/>
            </p:nvGrpSpPr>
            <p:grpSpPr>
              <a:xfrm>
                <a:off x="4073398" y="3838028"/>
                <a:ext cx="37776" cy="32380"/>
                <a:chOff x="4073398" y="3838028"/>
                <a:chExt cx="37776" cy="32380"/>
              </a:xfrm>
            </p:grpSpPr>
            <p:sp>
              <p:nvSpPr>
                <p:cNvPr id="4163" name="Google Shape;4163;p6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9"/>
              <p:cNvGrpSpPr/>
              <p:nvPr/>
            </p:nvGrpSpPr>
            <p:grpSpPr>
              <a:xfrm>
                <a:off x="4342672" y="4144496"/>
                <a:ext cx="37752" cy="32364"/>
                <a:chOff x="4342672" y="4144496"/>
                <a:chExt cx="37752" cy="32364"/>
              </a:xfrm>
            </p:grpSpPr>
            <p:sp>
              <p:nvSpPr>
                <p:cNvPr id="4166" name="Google Shape;4166;p6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9"/>
              <p:cNvGrpSpPr/>
              <p:nvPr/>
            </p:nvGrpSpPr>
            <p:grpSpPr>
              <a:xfrm>
                <a:off x="4406386" y="4056872"/>
                <a:ext cx="37783" cy="32364"/>
                <a:chOff x="4406386" y="4056872"/>
                <a:chExt cx="37783" cy="32364"/>
              </a:xfrm>
            </p:grpSpPr>
            <p:sp>
              <p:nvSpPr>
                <p:cNvPr id="4169" name="Google Shape;4169;p6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9"/>
              <p:cNvGrpSpPr/>
              <p:nvPr/>
            </p:nvGrpSpPr>
            <p:grpSpPr>
              <a:xfrm>
                <a:off x="4284416" y="4245254"/>
                <a:ext cx="37783" cy="32357"/>
                <a:chOff x="4284416" y="4245254"/>
                <a:chExt cx="37783" cy="32357"/>
              </a:xfrm>
            </p:grpSpPr>
            <p:sp>
              <p:nvSpPr>
                <p:cNvPr id="4172" name="Google Shape;4172;p6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9"/>
              <p:cNvGrpSpPr/>
              <p:nvPr/>
            </p:nvGrpSpPr>
            <p:grpSpPr>
              <a:xfrm>
                <a:off x="4219057" y="4331258"/>
                <a:ext cx="37776" cy="32364"/>
                <a:chOff x="4219057" y="4331258"/>
                <a:chExt cx="37776" cy="32364"/>
              </a:xfrm>
            </p:grpSpPr>
            <p:sp>
              <p:nvSpPr>
                <p:cNvPr id="4175" name="Google Shape;4175;p6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9"/>
              <p:cNvGrpSpPr/>
              <p:nvPr/>
            </p:nvGrpSpPr>
            <p:grpSpPr>
              <a:xfrm>
                <a:off x="4204122" y="4141688"/>
                <a:ext cx="33497" cy="28699"/>
                <a:chOff x="4204122" y="4141688"/>
                <a:chExt cx="33497" cy="28699"/>
              </a:xfrm>
            </p:grpSpPr>
            <p:sp>
              <p:nvSpPr>
                <p:cNvPr id="4178" name="Google Shape;4178;p6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9"/>
              <p:cNvGrpSpPr/>
              <p:nvPr/>
            </p:nvGrpSpPr>
            <p:grpSpPr>
              <a:xfrm>
                <a:off x="4301546" y="4003869"/>
                <a:ext cx="38916" cy="33324"/>
                <a:chOff x="4301546" y="4003869"/>
                <a:chExt cx="38916" cy="33324"/>
              </a:xfrm>
            </p:grpSpPr>
            <p:sp>
              <p:nvSpPr>
                <p:cNvPr id="4181" name="Google Shape;4181;p6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9"/>
              <p:cNvGrpSpPr/>
              <p:nvPr/>
            </p:nvGrpSpPr>
            <p:grpSpPr>
              <a:xfrm>
                <a:off x="4210681" y="3924669"/>
                <a:ext cx="36549" cy="31366"/>
                <a:chOff x="4210681" y="3924669"/>
                <a:chExt cx="36549" cy="31366"/>
              </a:xfrm>
            </p:grpSpPr>
            <p:sp>
              <p:nvSpPr>
                <p:cNvPr id="4184" name="Google Shape;4184;p6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9"/>
              <p:cNvGrpSpPr/>
              <p:nvPr/>
            </p:nvGrpSpPr>
            <p:grpSpPr>
              <a:xfrm>
                <a:off x="3987771" y="3628874"/>
                <a:ext cx="31499" cy="26993"/>
                <a:chOff x="3987771" y="3628874"/>
                <a:chExt cx="31499" cy="26993"/>
              </a:xfrm>
            </p:grpSpPr>
            <p:sp>
              <p:nvSpPr>
                <p:cNvPr id="4187" name="Google Shape;4187;p6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9"/>
              <p:cNvGrpSpPr/>
              <p:nvPr/>
            </p:nvGrpSpPr>
            <p:grpSpPr>
              <a:xfrm>
                <a:off x="4087382" y="3775674"/>
                <a:ext cx="31405" cy="26898"/>
                <a:chOff x="4087382" y="3775674"/>
                <a:chExt cx="31405" cy="26898"/>
              </a:xfrm>
            </p:grpSpPr>
            <p:sp>
              <p:nvSpPr>
                <p:cNvPr id="4190" name="Google Shape;4190;p6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9"/>
              <p:cNvGrpSpPr/>
              <p:nvPr/>
            </p:nvGrpSpPr>
            <p:grpSpPr>
              <a:xfrm>
                <a:off x="4118873" y="3856637"/>
                <a:ext cx="31405" cy="26906"/>
                <a:chOff x="4118873" y="3856637"/>
                <a:chExt cx="31405" cy="26906"/>
              </a:xfrm>
            </p:grpSpPr>
            <p:sp>
              <p:nvSpPr>
                <p:cNvPr id="4193" name="Google Shape;4193;p6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9"/>
              <p:cNvGrpSpPr/>
              <p:nvPr/>
            </p:nvGrpSpPr>
            <p:grpSpPr>
              <a:xfrm>
                <a:off x="4168541" y="3639523"/>
                <a:ext cx="31499" cy="26906"/>
                <a:chOff x="4168541" y="3639523"/>
                <a:chExt cx="31499" cy="26906"/>
              </a:xfrm>
            </p:grpSpPr>
            <p:sp>
              <p:nvSpPr>
                <p:cNvPr id="4196" name="Google Shape;4196;p6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9"/>
              <p:cNvGrpSpPr/>
              <p:nvPr/>
            </p:nvGrpSpPr>
            <p:grpSpPr>
              <a:xfrm>
                <a:off x="3965789" y="3393545"/>
                <a:ext cx="31405" cy="26945"/>
                <a:chOff x="3965789" y="3393545"/>
                <a:chExt cx="31405" cy="26945"/>
              </a:xfrm>
            </p:grpSpPr>
            <p:sp>
              <p:nvSpPr>
                <p:cNvPr id="4199" name="Google Shape;4199;p6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9"/>
              <p:cNvGrpSpPr/>
              <p:nvPr/>
            </p:nvGrpSpPr>
            <p:grpSpPr>
              <a:xfrm>
                <a:off x="3925166" y="3491008"/>
                <a:ext cx="31405" cy="27001"/>
                <a:chOff x="3925166" y="3491008"/>
                <a:chExt cx="31405" cy="27001"/>
              </a:xfrm>
            </p:grpSpPr>
            <p:sp>
              <p:nvSpPr>
                <p:cNvPr id="4202" name="Google Shape;4202;p6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9"/>
              <p:cNvGrpSpPr/>
              <p:nvPr/>
            </p:nvGrpSpPr>
            <p:grpSpPr>
              <a:xfrm>
                <a:off x="3682845" y="3340976"/>
                <a:ext cx="31397" cy="26898"/>
                <a:chOff x="3682845" y="3340976"/>
                <a:chExt cx="31397" cy="26898"/>
              </a:xfrm>
            </p:grpSpPr>
            <p:sp>
              <p:nvSpPr>
                <p:cNvPr id="4205" name="Google Shape;4205;p6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9"/>
              <p:cNvGrpSpPr/>
              <p:nvPr/>
            </p:nvGrpSpPr>
            <p:grpSpPr>
              <a:xfrm>
                <a:off x="3795393" y="3353725"/>
                <a:ext cx="31499" cy="26993"/>
                <a:chOff x="3795393" y="3353725"/>
                <a:chExt cx="31499" cy="26993"/>
              </a:xfrm>
            </p:grpSpPr>
            <p:sp>
              <p:nvSpPr>
                <p:cNvPr id="4208" name="Google Shape;4208;p6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9"/>
              <p:cNvGrpSpPr/>
              <p:nvPr/>
            </p:nvGrpSpPr>
            <p:grpSpPr>
              <a:xfrm>
                <a:off x="4176909" y="4363221"/>
                <a:ext cx="38924" cy="33316"/>
                <a:chOff x="4176909" y="4363221"/>
                <a:chExt cx="38924" cy="33316"/>
              </a:xfrm>
            </p:grpSpPr>
            <p:sp>
              <p:nvSpPr>
                <p:cNvPr id="4211" name="Google Shape;4211;p6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9"/>
              <p:cNvGrpSpPr/>
              <p:nvPr/>
            </p:nvGrpSpPr>
            <p:grpSpPr>
              <a:xfrm>
                <a:off x="4226191" y="4007660"/>
                <a:ext cx="33560" cy="28770"/>
                <a:chOff x="4226191" y="4007660"/>
                <a:chExt cx="33560" cy="28770"/>
              </a:xfrm>
            </p:grpSpPr>
            <p:sp>
              <p:nvSpPr>
                <p:cNvPr id="4214" name="Google Shape;4214;p6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9"/>
              <p:cNvGrpSpPr/>
              <p:nvPr/>
            </p:nvGrpSpPr>
            <p:grpSpPr>
              <a:xfrm>
                <a:off x="3597785" y="3377045"/>
                <a:ext cx="33591" cy="28699"/>
                <a:chOff x="3597785" y="3377045"/>
                <a:chExt cx="33591" cy="28699"/>
              </a:xfrm>
            </p:grpSpPr>
            <p:sp>
              <p:nvSpPr>
                <p:cNvPr id="4217" name="Google Shape;4217;p6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9"/>
              <p:cNvGrpSpPr/>
              <p:nvPr/>
            </p:nvGrpSpPr>
            <p:grpSpPr>
              <a:xfrm>
                <a:off x="3887870" y="3669796"/>
                <a:ext cx="33591" cy="28692"/>
                <a:chOff x="3887870" y="3669796"/>
                <a:chExt cx="33591" cy="28692"/>
              </a:xfrm>
            </p:grpSpPr>
            <p:sp>
              <p:nvSpPr>
                <p:cNvPr id="4220" name="Google Shape;4220;p6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9"/>
              <p:cNvGrpSpPr/>
              <p:nvPr/>
            </p:nvGrpSpPr>
            <p:grpSpPr>
              <a:xfrm>
                <a:off x="3818320" y="3481625"/>
                <a:ext cx="33497" cy="28770"/>
                <a:chOff x="3818320" y="3481625"/>
                <a:chExt cx="33497" cy="28770"/>
              </a:xfrm>
            </p:grpSpPr>
            <p:sp>
              <p:nvSpPr>
                <p:cNvPr id="4223" name="Google Shape;4223;p6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9"/>
              <p:cNvGrpSpPr/>
              <p:nvPr/>
            </p:nvGrpSpPr>
            <p:grpSpPr>
              <a:xfrm>
                <a:off x="4278139" y="4120948"/>
                <a:ext cx="37492" cy="32129"/>
                <a:chOff x="4278139" y="4120948"/>
                <a:chExt cx="37492" cy="32129"/>
              </a:xfrm>
            </p:grpSpPr>
            <p:sp>
              <p:nvSpPr>
                <p:cNvPr id="4226" name="Google Shape;4226;p6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9"/>
              <p:cNvGrpSpPr/>
              <p:nvPr/>
            </p:nvGrpSpPr>
            <p:grpSpPr>
              <a:xfrm>
                <a:off x="4419898" y="3977388"/>
                <a:ext cx="33497" cy="28692"/>
                <a:chOff x="4419898" y="3977388"/>
                <a:chExt cx="33497" cy="28692"/>
              </a:xfrm>
            </p:grpSpPr>
            <p:sp>
              <p:nvSpPr>
                <p:cNvPr id="4229" name="Google Shape;4229;p6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9"/>
              <p:cNvGrpSpPr/>
              <p:nvPr/>
            </p:nvGrpSpPr>
            <p:grpSpPr>
              <a:xfrm>
                <a:off x="4158930" y="4034684"/>
                <a:ext cx="33497" cy="28762"/>
                <a:chOff x="4158930" y="4034684"/>
                <a:chExt cx="33497" cy="28762"/>
              </a:xfrm>
            </p:grpSpPr>
            <p:sp>
              <p:nvSpPr>
                <p:cNvPr id="4232" name="Google Shape;4232;p6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9"/>
              <p:cNvGrpSpPr/>
              <p:nvPr/>
            </p:nvGrpSpPr>
            <p:grpSpPr>
              <a:xfrm>
                <a:off x="4134949" y="3957049"/>
                <a:ext cx="33497" cy="28770"/>
                <a:chOff x="4134949" y="3957049"/>
                <a:chExt cx="33497" cy="28770"/>
              </a:xfrm>
            </p:grpSpPr>
            <p:sp>
              <p:nvSpPr>
                <p:cNvPr id="4235" name="Google Shape;4235;p6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9"/>
              <p:cNvGrpSpPr/>
              <p:nvPr/>
            </p:nvGrpSpPr>
            <p:grpSpPr>
              <a:xfrm>
                <a:off x="4193653" y="4184403"/>
                <a:ext cx="43580" cy="37264"/>
                <a:chOff x="4193653" y="4184403"/>
                <a:chExt cx="43580" cy="37264"/>
              </a:xfrm>
            </p:grpSpPr>
            <p:sp>
              <p:nvSpPr>
                <p:cNvPr id="4238" name="Google Shape;4238;p6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9"/>
              <p:cNvGrpSpPr/>
              <p:nvPr/>
            </p:nvGrpSpPr>
            <p:grpSpPr>
              <a:xfrm>
                <a:off x="4343600" y="3943844"/>
                <a:ext cx="43580" cy="37312"/>
                <a:chOff x="4343600" y="3943844"/>
                <a:chExt cx="43580" cy="37312"/>
              </a:xfrm>
            </p:grpSpPr>
            <p:sp>
              <p:nvSpPr>
                <p:cNvPr id="4241" name="Google Shape;4241;p6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9"/>
              <p:cNvGrpSpPr/>
              <p:nvPr/>
            </p:nvGrpSpPr>
            <p:grpSpPr>
              <a:xfrm>
                <a:off x="4172339" y="3381693"/>
                <a:ext cx="31499" cy="27001"/>
                <a:chOff x="4172339" y="3381693"/>
                <a:chExt cx="31499" cy="27001"/>
              </a:xfrm>
            </p:grpSpPr>
            <p:sp>
              <p:nvSpPr>
                <p:cNvPr id="4244" name="Google Shape;4244;p6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grpSp>
        <p:nvGrpSpPr>
          <p:cNvPr id="4250" name="Google Shape;4250;p70"/>
          <p:cNvGrpSpPr/>
          <p:nvPr/>
        </p:nvGrpSpPr>
        <p:grpSpPr>
          <a:xfrm>
            <a:off x="729274" y="969771"/>
            <a:ext cx="2507799" cy="206239"/>
            <a:chOff x="106648" y="895722"/>
            <a:chExt cx="4481413" cy="374300"/>
          </a:xfrm>
        </p:grpSpPr>
        <p:grpSp>
          <p:nvGrpSpPr>
            <p:cNvPr id="4251" name="Google Shape;4251;p70"/>
            <p:cNvGrpSpPr/>
            <p:nvPr/>
          </p:nvGrpSpPr>
          <p:grpSpPr>
            <a:xfrm>
              <a:off x="2233276" y="895722"/>
              <a:ext cx="1082667" cy="223591"/>
              <a:chOff x="4808316" y="2800065"/>
              <a:chExt cx="1999386" cy="412910"/>
            </a:xfrm>
          </p:grpSpPr>
          <p:sp>
            <p:nvSpPr>
              <p:cNvPr id="4252" name="Google Shape;4252;p7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3" name="Google Shape;4253;p70"/>
              <p:cNvGrpSpPr/>
              <p:nvPr/>
            </p:nvGrpSpPr>
            <p:grpSpPr>
              <a:xfrm>
                <a:off x="4808316" y="2800065"/>
                <a:ext cx="92400" cy="411825"/>
                <a:chOff x="845575" y="2563700"/>
                <a:chExt cx="92400" cy="411825"/>
              </a:xfrm>
            </p:grpSpPr>
            <p:cxnSp>
              <p:nvCxnSpPr>
                <p:cNvPr id="4254" name="Google Shape;4254;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55" name="Google Shape;4255;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6" name="Google Shape;4256;p70"/>
            <p:cNvGrpSpPr/>
            <p:nvPr/>
          </p:nvGrpSpPr>
          <p:grpSpPr>
            <a:xfrm>
              <a:off x="106648" y="895722"/>
              <a:ext cx="1088401" cy="223591"/>
              <a:chOff x="881025" y="2800065"/>
              <a:chExt cx="2009975" cy="412910"/>
            </a:xfrm>
          </p:grpSpPr>
          <p:sp>
            <p:nvSpPr>
              <p:cNvPr id="4257" name="Google Shape;4257;p7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70"/>
              <p:cNvGrpSpPr/>
              <p:nvPr/>
            </p:nvGrpSpPr>
            <p:grpSpPr>
              <a:xfrm>
                <a:off x="881025" y="2800065"/>
                <a:ext cx="92400" cy="411825"/>
                <a:chOff x="845575" y="2563700"/>
                <a:chExt cx="92400" cy="411825"/>
              </a:xfrm>
            </p:grpSpPr>
            <p:cxnSp>
              <p:nvCxnSpPr>
                <p:cNvPr id="4259" name="Google Shape;4259;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60" name="Google Shape;4260;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70"/>
            <p:cNvGrpSpPr/>
            <p:nvPr/>
          </p:nvGrpSpPr>
          <p:grpSpPr>
            <a:xfrm>
              <a:off x="1172346" y="1047018"/>
              <a:ext cx="1083151" cy="223003"/>
              <a:chOff x="2849073" y="3079467"/>
              <a:chExt cx="2000279" cy="411825"/>
            </a:xfrm>
          </p:grpSpPr>
          <p:sp>
            <p:nvSpPr>
              <p:cNvPr id="4262" name="Google Shape;4262;p7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70"/>
              <p:cNvGrpSpPr/>
              <p:nvPr/>
            </p:nvGrpSpPr>
            <p:grpSpPr>
              <a:xfrm rot="10800000">
                <a:off x="2849073" y="3079467"/>
                <a:ext cx="92400" cy="411825"/>
                <a:chOff x="2070100" y="2563700"/>
                <a:chExt cx="92400" cy="411825"/>
              </a:xfrm>
            </p:grpSpPr>
            <p:cxnSp>
              <p:nvCxnSpPr>
                <p:cNvPr id="4264" name="Google Shape;4264;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65" name="Google Shape;4265;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70"/>
            <p:cNvGrpSpPr/>
            <p:nvPr/>
          </p:nvGrpSpPr>
          <p:grpSpPr>
            <a:xfrm>
              <a:off x="3290132" y="1047018"/>
              <a:ext cx="1297929" cy="223003"/>
              <a:chOff x="6760035" y="3079467"/>
              <a:chExt cx="2396914" cy="411825"/>
            </a:xfrm>
          </p:grpSpPr>
          <p:sp>
            <p:nvSpPr>
              <p:cNvPr id="4267" name="Google Shape;4267;p7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70"/>
              <p:cNvGrpSpPr/>
              <p:nvPr/>
            </p:nvGrpSpPr>
            <p:grpSpPr>
              <a:xfrm rot="10800000">
                <a:off x="6760035" y="3079467"/>
                <a:ext cx="92400" cy="411825"/>
                <a:chOff x="2070100" y="2563700"/>
                <a:chExt cx="92400" cy="411825"/>
              </a:xfrm>
            </p:grpSpPr>
            <p:cxnSp>
              <p:nvCxnSpPr>
                <p:cNvPr id="4269" name="Google Shape;4269;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70" name="Google Shape;4270;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1" name="Google Shape;4271;p70"/>
          <p:cNvGrpSpPr/>
          <p:nvPr/>
        </p:nvGrpSpPr>
        <p:grpSpPr>
          <a:xfrm>
            <a:off x="2147036" y="3369142"/>
            <a:ext cx="1086701" cy="799429"/>
            <a:chOff x="2183288" y="3555572"/>
            <a:chExt cx="1136241" cy="835873"/>
          </a:xfrm>
        </p:grpSpPr>
        <p:sp>
          <p:nvSpPr>
            <p:cNvPr id="4272" name="Google Shape;4272;p7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70"/>
            <p:cNvGrpSpPr/>
            <p:nvPr/>
          </p:nvGrpSpPr>
          <p:grpSpPr>
            <a:xfrm>
              <a:off x="2205895" y="3637269"/>
              <a:ext cx="1089848" cy="724993"/>
              <a:chOff x="2205895" y="3637269"/>
              <a:chExt cx="1089848" cy="724993"/>
            </a:xfrm>
          </p:grpSpPr>
          <p:sp>
            <p:nvSpPr>
              <p:cNvPr id="4274" name="Google Shape;4274;p7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0" name="Google Shape;4280;p7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1" name="Google Shape;4281;p7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82" name="Google Shape;4282;p70"/>
            <p:cNvGrpSpPr/>
            <p:nvPr/>
          </p:nvGrpSpPr>
          <p:grpSpPr>
            <a:xfrm>
              <a:off x="3173850" y="3779426"/>
              <a:ext cx="145679" cy="70048"/>
              <a:chOff x="3173850" y="3779426"/>
              <a:chExt cx="145679" cy="70048"/>
            </a:xfrm>
          </p:grpSpPr>
          <p:cxnSp>
            <p:nvCxnSpPr>
              <p:cNvPr id="4283" name="Google Shape;4283;p7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84" name="Google Shape;4284;p7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0"/>
            <p:cNvGrpSpPr/>
            <p:nvPr/>
          </p:nvGrpSpPr>
          <p:grpSpPr>
            <a:xfrm>
              <a:off x="2183288" y="4139483"/>
              <a:ext cx="145133" cy="70048"/>
              <a:chOff x="2183288" y="4139483"/>
              <a:chExt cx="145133" cy="70048"/>
            </a:xfrm>
          </p:grpSpPr>
          <p:cxnSp>
            <p:nvCxnSpPr>
              <p:cNvPr id="4286" name="Google Shape;4286;p7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87" name="Google Shape;4287;p7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7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9" name="Google Shape;4289;p7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90" name="Google Shape;4290;p70"/>
            <p:cNvGrpSpPr/>
            <p:nvPr/>
          </p:nvGrpSpPr>
          <p:grpSpPr>
            <a:xfrm>
              <a:off x="2943836" y="4268886"/>
              <a:ext cx="60717" cy="122559"/>
              <a:chOff x="2943836" y="4268886"/>
              <a:chExt cx="60717" cy="122559"/>
            </a:xfrm>
          </p:grpSpPr>
          <p:sp>
            <p:nvSpPr>
              <p:cNvPr id="4291" name="Google Shape;4291;p7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2" name="Google Shape;4292;p7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93" name="Google Shape;4293;p70"/>
          <p:cNvGrpSpPr/>
          <p:nvPr/>
        </p:nvGrpSpPr>
        <p:grpSpPr>
          <a:xfrm>
            <a:off x="3409981" y="1290142"/>
            <a:ext cx="1675870" cy="758251"/>
            <a:chOff x="3530532" y="1496185"/>
            <a:chExt cx="1562000" cy="706730"/>
          </a:xfrm>
        </p:grpSpPr>
        <p:cxnSp>
          <p:nvCxnSpPr>
            <p:cNvPr id="4294" name="Google Shape;4294;p7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95" name="Google Shape;4295;p70"/>
            <p:cNvGrpSpPr/>
            <p:nvPr/>
          </p:nvGrpSpPr>
          <p:grpSpPr>
            <a:xfrm>
              <a:off x="3530532" y="1496185"/>
              <a:ext cx="323430" cy="463587"/>
              <a:chOff x="3530532" y="1496185"/>
              <a:chExt cx="323430" cy="463587"/>
            </a:xfrm>
          </p:grpSpPr>
          <p:grpSp>
            <p:nvGrpSpPr>
              <p:cNvPr id="4296" name="Google Shape;4296;p70"/>
              <p:cNvGrpSpPr/>
              <p:nvPr/>
            </p:nvGrpSpPr>
            <p:grpSpPr>
              <a:xfrm>
                <a:off x="3567462" y="1496185"/>
                <a:ext cx="286500" cy="361376"/>
                <a:chOff x="3567462" y="1496185"/>
                <a:chExt cx="286500" cy="361376"/>
              </a:xfrm>
            </p:grpSpPr>
            <p:cxnSp>
              <p:nvCxnSpPr>
                <p:cNvPr id="4297" name="Google Shape;4297;p7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98" name="Google Shape;4298;p7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9" name="Google Shape;4299;p7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0"/>
            <p:cNvGrpSpPr/>
            <p:nvPr/>
          </p:nvGrpSpPr>
          <p:grpSpPr>
            <a:xfrm>
              <a:off x="3891569" y="1779209"/>
              <a:ext cx="323945" cy="423706"/>
              <a:chOff x="3891569" y="1779209"/>
              <a:chExt cx="323945" cy="423706"/>
            </a:xfrm>
          </p:grpSpPr>
          <p:grpSp>
            <p:nvGrpSpPr>
              <p:cNvPr id="4301" name="Google Shape;4301;p70"/>
              <p:cNvGrpSpPr/>
              <p:nvPr/>
            </p:nvGrpSpPr>
            <p:grpSpPr>
              <a:xfrm>
                <a:off x="3929014" y="1881638"/>
                <a:ext cx="286500" cy="321278"/>
                <a:chOff x="3929014" y="1881638"/>
                <a:chExt cx="286500" cy="321278"/>
              </a:xfrm>
            </p:grpSpPr>
            <p:cxnSp>
              <p:nvCxnSpPr>
                <p:cNvPr id="4302" name="Google Shape;4302;p7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03" name="Google Shape;4303;p7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7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0"/>
            <p:cNvGrpSpPr/>
            <p:nvPr/>
          </p:nvGrpSpPr>
          <p:grpSpPr>
            <a:xfrm>
              <a:off x="4252606" y="1496185"/>
              <a:ext cx="324721" cy="463587"/>
              <a:chOff x="4252606" y="1496185"/>
              <a:chExt cx="324721" cy="463587"/>
            </a:xfrm>
          </p:grpSpPr>
          <p:grpSp>
            <p:nvGrpSpPr>
              <p:cNvPr id="4306" name="Google Shape;4306;p70"/>
              <p:cNvGrpSpPr/>
              <p:nvPr/>
            </p:nvGrpSpPr>
            <p:grpSpPr>
              <a:xfrm>
                <a:off x="4290828" y="1496185"/>
                <a:ext cx="286500" cy="361376"/>
                <a:chOff x="4290828" y="1496185"/>
                <a:chExt cx="286500" cy="361376"/>
              </a:xfrm>
            </p:grpSpPr>
            <p:cxnSp>
              <p:nvCxnSpPr>
                <p:cNvPr id="4307" name="Google Shape;4307;p7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08" name="Google Shape;4308;p7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7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0"/>
            <p:cNvGrpSpPr/>
            <p:nvPr/>
          </p:nvGrpSpPr>
          <p:grpSpPr>
            <a:xfrm>
              <a:off x="4613643" y="1763716"/>
              <a:ext cx="325308" cy="439200"/>
              <a:chOff x="4613643" y="1763716"/>
              <a:chExt cx="325308" cy="439200"/>
            </a:xfrm>
          </p:grpSpPr>
          <p:grpSp>
            <p:nvGrpSpPr>
              <p:cNvPr id="4311" name="Google Shape;4311;p70"/>
              <p:cNvGrpSpPr/>
              <p:nvPr/>
            </p:nvGrpSpPr>
            <p:grpSpPr>
              <a:xfrm>
                <a:off x="4652451" y="1879538"/>
                <a:ext cx="286500" cy="323378"/>
                <a:chOff x="4652451" y="1879538"/>
                <a:chExt cx="286500" cy="323378"/>
              </a:xfrm>
            </p:grpSpPr>
            <p:cxnSp>
              <p:nvCxnSpPr>
                <p:cNvPr id="4312" name="Google Shape;4312;p7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13" name="Google Shape;4313;p7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4" name="Google Shape;4314;p7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5" name="Google Shape;4315;p70"/>
          <p:cNvGrpSpPr/>
          <p:nvPr/>
        </p:nvGrpSpPr>
        <p:grpSpPr>
          <a:xfrm>
            <a:off x="3421841" y="2143768"/>
            <a:ext cx="1652173" cy="391517"/>
            <a:chOff x="3512551" y="2358270"/>
            <a:chExt cx="1597383" cy="378533"/>
          </a:xfrm>
        </p:grpSpPr>
        <p:cxnSp>
          <p:nvCxnSpPr>
            <p:cNvPr id="4316" name="Google Shape;4316;p70"/>
            <p:cNvCxnSpPr>
              <a:stCxn id="4317" idx="6"/>
              <a:endCxn id="431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19" name="Google Shape;4319;p70"/>
            <p:cNvGrpSpPr/>
            <p:nvPr/>
          </p:nvGrpSpPr>
          <p:grpSpPr>
            <a:xfrm>
              <a:off x="3512551" y="2358270"/>
              <a:ext cx="225647" cy="307714"/>
              <a:chOff x="2182679" y="2004714"/>
              <a:chExt cx="792300" cy="1080458"/>
            </a:xfrm>
          </p:grpSpPr>
          <p:cxnSp>
            <p:nvCxnSpPr>
              <p:cNvPr id="4320" name="Google Shape;4320;p70"/>
              <p:cNvCxnSpPr>
                <a:stCxn id="432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17" name="Google Shape;4317;p7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0"/>
            <p:cNvGrpSpPr/>
            <p:nvPr/>
          </p:nvGrpSpPr>
          <p:grpSpPr>
            <a:xfrm>
              <a:off x="3969644" y="2440153"/>
              <a:ext cx="225853" cy="296651"/>
              <a:chOff x="3775710" y="1729289"/>
              <a:chExt cx="136500" cy="179289"/>
            </a:xfrm>
          </p:grpSpPr>
          <p:cxnSp>
            <p:nvCxnSpPr>
              <p:cNvPr id="4323" name="Google Shape;4323;p7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24" name="Google Shape;4324;p7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0"/>
            <p:cNvGrpSpPr/>
            <p:nvPr/>
          </p:nvGrpSpPr>
          <p:grpSpPr>
            <a:xfrm>
              <a:off x="4427051" y="2358270"/>
              <a:ext cx="225647" cy="307714"/>
              <a:chOff x="5393704" y="2004714"/>
              <a:chExt cx="792300" cy="1080458"/>
            </a:xfrm>
          </p:grpSpPr>
          <p:cxnSp>
            <p:nvCxnSpPr>
              <p:cNvPr id="4327" name="Google Shape;4327;p70"/>
              <p:cNvCxnSpPr>
                <a:stCxn id="432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29" name="Google Shape;4329;p7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0"/>
            <p:cNvGrpSpPr/>
            <p:nvPr/>
          </p:nvGrpSpPr>
          <p:grpSpPr>
            <a:xfrm>
              <a:off x="4884287" y="2440252"/>
              <a:ext cx="225647" cy="296532"/>
              <a:chOff x="6999166" y="2292572"/>
              <a:chExt cx="792300" cy="1041192"/>
            </a:xfrm>
          </p:grpSpPr>
          <p:cxnSp>
            <p:nvCxnSpPr>
              <p:cNvPr id="4331" name="Google Shape;4331;p7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18" name="Google Shape;4318;p7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3" name="Google Shape;4333;p70"/>
          <p:cNvGrpSpPr/>
          <p:nvPr/>
        </p:nvGrpSpPr>
        <p:grpSpPr>
          <a:xfrm>
            <a:off x="6842649" y="979967"/>
            <a:ext cx="1581844" cy="732818"/>
            <a:chOff x="634175" y="2986275"/>
            <a:chExt cx="3147949" cy="1458344"/>
          </a:xfrm>
        </p:grpSpPr>
        <p:cxnSp>
          <p:nvCxnSpPr>
            <p:cNvPr id="4334" name="Google Shape;4334;p70"/>
            <p:cNvCxnSpPr>
              <a:stCxn id="4335" idx="4"/>
              <a:endCxn id="433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37" name="Google Shape;4337;p70"/>
            <p:cNvCxnSpPr>
              <a:stCxn id="4336" idx="0"/>
              <a:endCxn id="433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39" name="Google Shape;4339;p70"/>
            <p:cNvCxnSpPr>
              <a:stCxn id="4338" idx="4"/>
              <a:endCxn id="434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41" name="Google Shape;4341;p70"/>
            <p:cNvCxnSpPr>
              <a:stCxn id="4340" idx="0"/>
              <a:endCxn id="434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42" name="Google Shape;4342;p7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38" name="Google Shape;4338;p7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35" name="Google Shape;4335;p7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40" name="Google Shape;4340;p7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36" name="Google Shape;4336;p7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43" name="Google Shape;4343;p70"/>
          <p:cNvGrpSpPr/>
          <p:nvPr/>
        </p:nvGrpSpPr>
        <p:grpSpPr>
          <a:xfrm>
            <a:off x="3410364" y="2674277"/>
            <a:ext cx="1675128" cy="313674"/>
            <a:chOff x="998425" y="1182125"/>
            <a:chExt cx="1065400" cy="199500"/>
          </a:xfrm>
        </p:grpSpPr>
        <p:sp>
          <p:nvSpPr>
            <p:cNvPr id="4344" name="Google Shape;4344;p7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0"/>
          <p:cNvGrpSpPr/>
          <p:nvPr/>
        </p:nvGrpSpPr>
        <p:grpSpPr>
          <a:xfrm>
            <a:off x="3410363" y="3630244"/>
            <a:ext cx="1675129" cy="525345"/>
            <a:chOff x="5194708" y="3484366"/>
            <a:chExt cx="3148148" cy="987304"/>
          </a:xfrm>
        </p:grpSpPr>
        <p:grpSp>
          <p:nvGrpSpPr>
            <p:cNvPr id="4350" name="Google Shape;4350;p70"/>
            <p:cNvGrpSpPr/>
            <p:nvPr/>
          </p:nvGrpSpPr>
          <p:grpSpPr>
            <a:xfrm>
              <a:off x="7531521" y="3484366"/>
              <a:ext cx="811335" cy="987304"/>
              <a:chOff x="3379425" y="1617275"/>
              <a:chExt cx="1090650" cy="1327200"/>
            </a:xfrm>
          </p:grpSpPr>
          <p:sp>
            <p:nvSpPr>
              <p:cNvPr id="4351" name="Google Shape;4351;p7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0"/>
            <p:cNvGrpSpPr/>
            <p:nvPr/>
          </p:nvGrpSpPr>
          <p:grpSpPr>
            <a:xfrm>
              <a:off x="6752546" y="3484366"/>
              <a:ext cx="811428" cy="987304"/>
              <a:chOff x="2332275" y="1617275"/>
              <a:chExt cx="1090775" cy="1327200"/>
            </a:xfrm>
          </p:grpSpPr>
          <p:sp>
            <p:nvSpPr>
              <p:cNvPr id="4355" name="Google Shape;4355;p7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0"/>
            <p:cNvGrpSpPr/>
            <p:nvPr/>
          </p:nvGrpSpPr>
          <p:grpSpPr>
            <a:xfrm>
              <a:off x="5973664" y="3484366"/>
              <a:ext cx="811335" cy="987304"/>
              <a:chOff x="1285250" y="1617275"/>
              <a:chExt cx="1090650" cy="1327200"/>
            </a:xfrm>
          </p:grpSpPr>
          <p:sp>
            <p:nvSpPr>
              <p:cNvPr id="4359" name="Google Shape;4359;p7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70"/>
            <p:cNvGrpSpPr/>
            <p:nvPr/>
          </p:nvGrpSpPr>
          <p:grpSpPr>
            <a:xfrm>
              <a:off x="5194708" y="3484366"/>
              <a:ext cx="811409" cy="987304"/>
              <a:chOff x="238125" y="1617275"/>
              <a:chExt cx="1090750" cy="1327200"/>
            </a:xfrm>
          </p:grpSpPr>
          <p:sp>
            <p:nvSpPr>
              <p:cNvPr id="4363" name="Google Shape;4363;p7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6" name="Google Shape;4366;p70"/>
          <p:cNvGrpSpPr/>
          <p:nvPr/>
        </p:nvGrpSpPr>
        <p:grpSpPr>
          <a:xfrm>
            <a:off x="6844048" y="2276133"/>
            <a:ext cx="1579046" cy="522230"/>
            <a:chOff x="6853641" y="2534077"/>
            <a:chExt cx="1515545" cy="501229"/>
          </a:xfrm>
        </p:grpSpPr>
        <p:grpSp>
          <p:nvGrpSpPr>
            <p:cNvPr id="4367" name="Google Shape;4367;p70"/>
            <p:cNvGrpSpPr/>
            <p:nvPr/>
          </p:nvGrpSpPr>
          <p:grpSpPr>
            <a:xfrm>
              <a:off x="6853641" y="2618923"/>
              <a:ext cx="1515545" cy="324556"/>
              <a:chOff x="6853641" y="2618923"/>
              <a:chExt cx="1515545" cy="324556"/>
            </a:xfrm>
          </p:grpSpPr>
          <p:sp>
            <p:nvSpPr>
              <p:cNvPr id="4368" name="Google Shape;4368;p7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3" name="Google Shape;4373;p7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0"/>
          <p:cNvGrpSpPr/>
          <p:nvPr/>
        </p:nvGrpSpPr>
        <p:grpSpPr>
          <a:xfrm>
            <a:off x="3438940" y="3151173"/>
            <a:ext cx="1617976" cy="346616"/>
            <a:chOff x="1808063" y="4294338"/>
            <a:chExt cx="3370782" cy="721817"/>
          </a:xfrm>
        </p:grpSpPr>
        <p:sp>
          <p:nvSpPr>
            <p:cNvPr id="4379" name="Google Shape;4379;p7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70"/>
          <p:cNvGrpSpPr/>
          <p:nvPr/>
        </p:nvGrpSpPr>
        <p:grpSpPr>
          <a:xfrm>
            <a:off x="5264936" y="3817923"/>
            <a:ext cx="1417067" cy="350605"/>
            <a:chOff x="4234950" y="2101012"/>
            <a:chExt cx="4219974" cy="1044090"/>
          </a:xfrm>
        </p:grpSpPr>
        <p:sp>
          <p:nvSpPr>
            <p:cNvPr id="4390" name="Google Shape;4390;p7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70"/>
          <p:cNvGrpSpPr/>
          <p:nvPr/>
        </p:nvGrpSpPr>
        <p:grpSpPr>
          <a:xfrm>
            <a:off x="6840408" y="1808681"/>
            <a:ext cx="1586327" cy="371557"/>
            <a:chOff x="1247650" y="2075423"/>
            <a:chExt cx="6648477" cy="1557238"/>
          </a:xfrm>
        </p:grpSpPr>
        <p:sp>
          <p:nvSpPr>
            <p:cNvPr id="4407" name="Google Shape;4407;p7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0"/>
          <p:cNvGrpSpPr/>
          <p:nvPr/>
        </p:nvGrpSpPr>
        <p:grpSpPr>
          <a:xfrm>
            <a:off x="5271678" y="961870"/>
            <a:ext cx="1415601" cy="1648533"/>
            <a:chOff x="1839112" y="2209163"/>
            <a:chExt cx="1918159" cy="2233784"/>
          </a:xfrm>
        </p:grpSpPr>
        <p:sp>
          <p:nvSpPr>
            <p:cNvPr id="4414" name="Google Shape;4414;p7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70"/>
            <p:cNvCxnSpPr>
              <a:stCxn id="4414" idx="6"/>
              <a:endCxn id="441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18" name="Google Shape;4418;p70"/>
            <p:cNvCxnSpPr>
              <a:stCxn id="4415" idx="4"/>
              <a:endCxn id="441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20" name="Google Shape;4420;p70"/>
            <p:cNvCxnSpPr>
              <a:stCxn id="4419" idx="6"/>
              <a:endCxn id="441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21" name="Google Shape;4421;p70"/>
            <p:cNvCxnSpPr>
              <a:stCxn id="4416" idx="4"/>
              <a:endCxn id="442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19" name="Google Shape;4419;p7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4" name="Google Shape;4424;p70"/>
            <p:cNvCxnSpPr>
              <a:endCxn id="442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25" name="Google Shape;4425;p70"/>
          <p:cNvGrpSpPr/>
          <p:nvPr/>
        </p:nvGrpSpPr>
        <p:grpSpPr>
          <a:xfrm>
            <a:off x="3428944" y="979954"/>
            <a:ext cx="1637968" cy="154942"/>
            <a:chOff x="238125" y="2506075"/>
            <a:chExt cx="7115411" cy="673075"/>
          </a:xfrm>
        </p:grpSpPr>
        <p:sp>
          <p:nvSpPr>
            <p:cNvPr id="4426" name="Google Shape;4426;p7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70"/>
          <p:cNvGrpSpPr/>
          <p:nvPr/>
        </p:nvGrpSpPr>
        <p:grpSpPr>
          <a:xfrm>
            <a:off x="1969680" y="1294672"/>
            <a:ext cx="1262932" cy="785408"/>
            <a:chOff x="548861" y="389676"/>
            <a:chExt cx="3843371" cy="2390163"/>
          </a:xfrm>
        </p:grpSpPr>
        <p:cxnSp>
          <p:nvCxnSpPr>
            <p:cNvPr id="4432" name="Google Shape;4432;p7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33" name="Google Shape;4433;p7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34" name="Google Shape;4434;p7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35" name="Google Shape;4435;p7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36" name="Google Shape;4436;p7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37" name="Google Shape;4437;p7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8" name="Google Shape;4438;p7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39" name="Google Shape;4439;p7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0"/>
          <p:cNvGrpSpPr/>
          <p:nvPr/>
        </p:nvGrpSpPr>
        <p:grpSpPr>
          <a:xfrm>
            <a:off x="757812" y="2401550"/>
            <a:ext cx="1412054" cy="633562"/>
            <a:chOff x="1187400" y="2529299"/>
            <a:chExt cx="6769193" cy="2241903"/>
          </a:xfrm>
        </p:grpSpPr>
        <p:sp>
          <p:nvSpPr>
            <p:cNvPr id="4446" name="Google Shape;4446;p7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47" name="Google Shape;4447;p7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48" name="Google Shape;4448;p7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49" name="Google Shape;4449;p7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0" name="Google Shape;4450;p7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1" name="Google Shape;4451;p7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2" name="Google Shape;4452;p7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453" name="Google Shape;4453;p70"/>
            <p:cNvCxnSpPr>
              <a:stCxn id="4446" idx="2"/>
              <a:endCxn id="444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4" name="Google Shape;4454;p70"/>
            <p:cNvCxnSpPr>
              <a:stCxn id="4448" idx="0"/>
              <a:endCxn id="444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5" name="Google Shape;4455;p70"/>
            <p:cNvCxnSpPr>
              <a:stCxn id="4448" idx="2"/>
              <a:endCxn id="445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6" name="Google Shape;4456;p70"/>
            <p:cNvCxnSpPr>
              <a:stCxn id="4449" idx="0"/>
              <a:endCxn id="444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7" name="Google Shape;4457;p70"/>
            <p:cNvCxnSpPr>
              <a:stCxn id="4447" idx="2"/>
              <a:endCxn id="445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8" name="Google Shape;4458;p70"/>
            <p:cNvCxnSpPr>
              <a:stCxn id="4451" idx="0"/>
              <a:endCxn id="444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459" name="Google Shape;4459;p70"/>
          <p:cNvGrpSpPr/>
          <p:nvPr/>
        </p:nvGrpSpPr>
        <p:grpSpPr>
          <a:xfrm>
            <a:off x="6844058" y="2894258"/>
            <a:ext cx="1579035" cy="540873"/>
            <a:chOff x="6895650" y="3126697"/>
            <a:chExt cx="1436662" cy="492105"/>
          </a:xfrm>
        </p:grpSpPr>
        <p:sp>
          <p:nvSpPr>
            <p:cNvPr id="4460" name="Google Shape;4460;p7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70"/>
            <p:cNvGrpSpPr/>
            <p:nvPr/>
          </p:nvGrpSpPr>
          <p:grpSpPr>
            <a:xfrm>
              <a:off x="6995957" y="3335810"/>
              <a:ext cx="1230393" cy="71754"/>
              <a:chOff x="6995957" y="3287964"/>
              <a:chExt cx="1230393" cy="71754"/>
            </a:xfrm>
          </p:grpSpPr>
          <p:sp>
            <p:nvSpPr>
              <p:cNvPr id="4466" name="Google Shape;4466;p7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1" name="Google Shape;4471;p70"/>
          <p:cNvGrpSpPr/>
          <p:nvPr/>
        </p:nvGrpSpPr>
        <p:grpSpPr>
          <a:xfrm>
            <a:off x="6842640" y="3531021"/>
            <a:ext cx="1581862" cy="650625"/>
            <a:chOff x="6777990" y="3710194"/>
            <a:chExt cx="1646915" cy="677382"/>
          </a:xfrm>
        </p:grpSpPr>
        <p:grpSp>
          <p:nvGrpSpPr>
            <p:cNvPr id="4472" name="Google Shape;4472;p70"/>
            <p:cNvGrpSpPr/>
            <p:nvPr/>
          </p:nvGrpSpPr>
          <p:grpSpPr>
            <a:xfrm>
              <a:off x="6777990" y="3874492"/>
              <a:ext cx="411129" cy="513083"/>
              <a:chOff x="6777990" y="3874492"/>
              <a:chExt cx="411129" cy="513083"/>
            </a:xfrm>
          </p:grpSpPr>
          <p:cxnSp>
            <p:nvCxnSpPr>
              <p:cNvPr id="4473" name="Google Shape;4473;p7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74" name="Google Shape;4474;p7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0"/>
            <p:cNvGrpSpPr/>
            <p:nvPr/>
          </p:nvGrpSpPr>
          <p:grpSpPr>
            <a:xfrm>
              <a:off x="7188425" y="3710194"/>
              <a:ext cx="411123" cy="520535"/>
              <a:chOff x="7188425" y="3710194"/>
              <a:chExt cx="411123" cy="520535"/>
            </a:xfrm>
          </p:grpSpPr>
          <p:cxnSp>
            <p:nvCxnSpPr>
              <p:cNvPr id="4476" name="Google Shape;4476;p7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77" name="Google Shape;4477;p7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0"/>
            <p:cNvGrpSpPr/>
            <p:nvPr/>
          </p:nvGrpSpPr>
          <p:grpSpPr>
            <a:xfrm>
              <a:off x="7603341" y="3874492"/>
              <a:ext cx="411474" cy="513083"/>
              <a:chOff x="7603341" y="3874492"/>
              <a:chExt cx="411474" cy="513083"/>
            </a:xfrm>
          </p:grpSpPr>
          <p:cxnSp>
            <p:nvCxnSpPr>
              <p:cNvPr id="4479" name="Google Shape;4479;p7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80" name="Google Shape;4480;p7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0"/>
            <p:cNvGrpSpPr/>
            <p:nvPr/>
          </p:nvGrpSpPr>
          <p:grpSpPr>
            <a:xfrm>
              <a:off x="8013776" y="3722847"/>
              <a:ext cx="411129" cy="507881"/>
              <a:chOff x="8013776" y="3722847"/>
              <a:chExt cx="411129" cy="507881"/>
            </a:xfrm>
          </p:grpSpPr>
          <p:cxnSp>
            <p:nvCxnSpPr>
              <p:cNvPr id="4482" name="Google Shape;4482;p7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83" name="Google Shape;4483;p7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4" name="Google Shape;4484;p70"/>
          <p:cNvGrpSpPr/>
          <p:nvPr/>
        </p:nvGrpSpPr>
        <p:grpSpPr>
          <a:xfrm>
            <a:off x="5262155" y="2703861"/>
            <a:ext cx="1421889" cy="1020603"/>
            <a:chOff x="5190863" y="2824811"/>
            <a:chExt cx="1544860" cy="1108869"/>
          </a:xfrm>
        </p:grpSpPr>
        <p:grpSp>
          <p:nvGrpSpPr>
            <p:cNvPr id="4485" name="Google Shape;4485;p70"/>
            <p:cNvGrpSpPr/>
            <p:nvPr/>
          </p:nvGrpSpPr>
          <p:grpSpPr>
            <a:xfrm>
              <a:off x="5938695" y="3176919"/>
              <a:ext cx="685761" cy="404739"/>
              <a:chOff x="5938695" y="3176919"/>
              <a:chExt cx="685761" cy="404739"/>
            </a:xfrm>
          </p:grpSpPr>
          <p:grpSp>
            <p:nvGrpSpPr>
              <p:cNvPr id="4486" name="Google Shape;4486;p70"/>
              <p:cNvGrpSpPr/>
              <p:nvPr/>
            </p:nvGrpSpPr>
            <p:grpSpPr>
              <a:xfrm>
                <a:off x="5938695" y="3176919"/>
                <a:ext cx="685761" cy="404739"/>
                <a:chOff x="5938695" y="3176919"/>
                <a:chExt cx="685761" cy="404739"/>
              </a:xfrm>
            </p:grpSpPr>
            <p:sp>
              <p:nvSpPr>
                <p:cNvPr id="4487" name="Google Shape;4487;p7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9" name="Google Shape;4489;p7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0"/>
            <p:cNvGrpSpPr/>
            <p:nvPr/>
          </p:nvGrpSpPr>
          <p:grpSpPr>
            <a:xfrm>
              <a:off x="5305233" y="3176835"/>
              <a:ext cx="685971" cy="404655"/>
              <a:chOff x="5305233" y="3176835"/>
              <a:chExt cx="685971" cy="404655"/>
            </a:xfrm>
          </p:grpSpPr>
          <p:grpSp>
            <p:nvGrpSpPr>
              <p:cNvPr id="4491" name="Google Shape;4491;p70"/>
              <p:cNvGrpSpPr/>
              <p:nvPr/>
            </p:nvGrpSpPr>
            <p:grpSpPr>
              <a:xfrm>
                <a:off x="5305233" y="3176835"/>
                <a:ext cx="685971" cy="404655"/>
                <a:chOff x="5305233" y="3176835"/>
                <a:chExt cx="685971" cy="404655"/>
              </a:xfrm>
            </p:grpSpPr>
            <p:sp>
              <p:nvSpPr>
                <p:cNvPr id="4492" name="Google Shape;4492;p7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7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5" name="Google Shape;4495;p7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6" name="Google Shape;4496;p70"/>
            <p:cNvGrpSpPr/>
            <p:nvPr/>
          </p:nvGrpSpPr>
          <p:grpSpPr>
            <a:xfrm>
              <a:off x="5657361" y="2824811"/>
              <a:ext cx="1078361" cy="404655"/>
              <a:chOff x="5657361" y="2824811"/>
              <a:chExt cx="1078361" cy="404655"/>
            </a:xfrm>
          </p:grpSpPr>
          <p:grpSp>
            <p:nvGrpSpPr>
              <p:cNvPr id="4497" name="Google Shape;4497;p70"/>
              <p:cNvGrpSpPr/>
              <p:nvPr/>
            </p:nvGrpSpPr>
            <p:grpSpPr>
              <a:xfrm>
                <a:off x="5657361" y="2824811"/>
                <a:ext cx="1078361" cy="404655"/>
                <a:chOff x="5657361" y="2824811"/>
                <a:chExt cx="1078361" cy="404655"/>
              </a:xfrm>
            </p:grpSpPr>
            <p:grpSp>
              <p:nvGrpSpPr>
                <p:cNvPr id="4498" name="Google Shape;4498;p70"/>
                <p:cNvGrpSpPr/>
                <p:nvPr/>
              </p:nvGrpSpPr>
              <p:grpSpPr>
                <a:xfrm>
                  <a:off x="5938485" y="2824811"/>
                  <a:ext cx="797237" cy="404655"/>
                  <a:chOff x="5938485" y="2824811"/>
                  <a:chExt cx="797237" cy="404655"/>
                </a:xfrm>
              </p:grpSpPr>
              <p:sp>
                <p:nvSpPr>
                  <p:cNvPr id="4499" name="Google Shape;4499;p7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1" name="Google Shape;4501;p7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2" name="Google Shape;4502;p7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70"/>
            <p:cNvGrpSpPr/>
            <p:nvPr/>
          </p:nvGrpSpPr>
          <p:grpSpPr>
            <a:xfrm>
              <a:off x="5190863" y="3528942"/>
              <a:ext cx="1078026" cy="404739"/>
              <a:chOff x="5190863" y="3528942"/>
              <a:chExt cx="1078026" cy="404739"/>
            </a:xfrm>
          </p:grpSpPr>
          <p:sp>
            <p:nvSpPr>
              <p:cNvPr id="4504" name="Google Shape;4504;p7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70"/>
              <p:cNvGrpSpPr/>
              <p:nvPr/>
            </p:nvGrpSpPr>
            <p:grpSpPr>
              <a:xfrm>
                <a:off x="5190863" y="3528942"/>
                <a:ext cx="1078026" cy="404739"/>
                <a:chOff x="5190863" y="3528942"/>
                <a:chExt cx="1078026" cy="404739"/>
              </a:xfrm>
            </p:grpSpPr>
            <p:sp>
              <p:nvSpPr>
                <p:cNvPr id="4506" name="Google Shape;4506;p7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8" name="Google Shape;4508;p70"/>
          <p:cNvGrpSpPr/>
          <p:nvPr/>
        </p:nvGrpSpPr>
        <p:grpSpPr>
          <a:xfrm>
            <a:off x="728162" y="1268329"/>
            <a:ext cx="1086719" cy="879487"/>
            <a:chOff x="803162" y="1474292"/>
            <a:chExt cx="1086719" cy="879487"/>
          </a:xfrm>
        </p:grpSpPr>
        <p:grpSp>
          <p:nvGrpSpPr>
            <p:cNvPr id="4509" name="Google Shape;4509;p70"/>
            <p:cNvGrpSpPr/>
            <p:nvPr/>
          </p:nvGrpSpPr>
          <p:grpSpPr>
            <a:xfrm>
              <a:off x="803162" y="1625948"/>
              <a:ext cx="445856" cy="576579"/>
              <a:chOff x="803162" y="1625948"/>
              <a:chExt cx="445856" cy="576579"/>
            </a:xfrm>
          </p:grpSpPr>
          <p:sp>
            <p:nvSpPr>
              <p:cNvPr id="4510" name="Google Shape;4510;p7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1" name="Google Shape;4511;p70"/>
              <p:cNvGrpSpPr/>
              <p:nvPr/>
            </p:nvGrpSpPr>
            <p:grpSpPr>
              <a:xfrm>
                <a:off x="1056023" y="1625948"/>
                <a:ext cx="192995" cy="576579"/>
                <a:chOff x="1056023" y="1625948"/>
                <a:chExt cx="192995" cy="576579"/>
              </a:xfrm>
            </p:grpSpPr>
            <p:sp>
              <p:nvSpPr>
                <p:cNvPr id="4512" name="Google Shape;4512;p7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70"/>
            <p:cNvGrpSpPr/>
            <p:nvPr/>
          </p:nvGrpSpPr>
          <p:grpSpPr>
            <a:xfrm>
              <a:off x="1371406" y="1474292"/>
              <a:ext cx="518475" cy="879487"/>
              <a:chOff x="1398231" y="1474292"/>
              <a:chExt cx="518475" cy="879487"/>
            </a:xfrm>
          </p:grpSpPr>
          <p:grpSp>
            <p:nvGrpSpPr>
              <p:cNvPr id="4518" name="Google Shape;4518;p70"/>
              <p:cNvGrpSpPr/>
              <p:nvPr/>
            </p:nvGrpSpPr>
            <p:grpSpPr>
              <a:xfrm>
                <a:off x="1398231" y="1474292"/>
                <a:ext cx="518475" cy="341643"/>
                <a:chOff x="1398231" y="1474292"/>
                <a:chExt cx="518475" cy="341643"/>
              </a:xfrm>
            </p:grpSpPr>
            <p:sp>
              <p:nvSpPr>
                <p:cNvPr id="4519" name="Google Shape;4519;p7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0"/>
                <p:cNvGrpSpPr/>
                <p:nvPr/>
              </p:nvGrpSpPr>
              <p:grpSpPr>
                <a:xfrm>
                  <a:off x="1616453" y="1474292"/>
                  <a:ext cx="300253" cy="341643"/>
                  <a:chOff x="1616453" y="1475379"/>
                  <a:chExt cx="300253" cy="341643"/>
                </a:xfrm>
              </p:grpSpPr>
              <p:sp>
                <p:nvSpPr>
                  <p:cNvPr id="4521" name="Google Shape;4521;p7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70"/>
                  <p:cNvGrpSpPr/>
                  <p:nvPr/>
                </p:nvGrpSpPr>
                <p:grpSpPr>
                  <a:xfrm>
                    <a:off x="1839639" y="1475379"/>
                    <a:ext cx="77067" cy="341643"/>
                    <a:chOff x="1839639" y="1475379"/>
                    <a:chExt cx="77067" cy="341643"/>
                  </a:xfrm>
                </p:grpSpPr>
                <p:sp>
                  <p:nvSpPr>
                    <p:cNvPr id="4529" name="Google Shape;4529;p7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1" name="Google Shape;4531;p70"/>
              <p:cNvGrpSpPr/>
              <p:nvPr/>
            </p:nvGrpSpPr>
            <p:grpSpPr>
              <a:xfrm>
                <a:off x="1398451" y="2012951"/>
                <a:ext cx="518255" cy="340828"/>
                <a:chOff x="1398451" y="2012951"/>
                <a:chExt cx="518255" cy="340828"/>
              </a:xfrm>
            </p:grpSpPr>
            <p:sp>
              <p:nvSpPr>
                <p:cNvPr id="4532" name="Google Shape;4532;p7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70"/>
                <p:cNvGrpSpPr/>
                <p:nvPr/>
              </p:nvGrpSpPr>
              <p:grpSpPr>
                <a:xfrm>
                  <a:off x="1616453" y="2012951"/>
                  <a:ext cx="300253" cy="340828"/>
                  <a:chOff x="1616453" y="2013538"/>
                  <a:chExt cx="300253" cy="340828"/>
                </a:xfrm>
              </p:grpSpPr>
              <p:sp>
                <p:nvSpPr>
                  <p:cNvPr id="4534" name="Google Shape;4534;p7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1" name="Google Shape;4541;p70"/>
                  <p:cNvGrpSpPr/>
                  <p:nvPr/>
                </p:nvGrpSpPr>
                <p:grpSpPr>
                  <a:xfrm>
                    <a:off x="1839639" y="2013538"/>
                    <a:ext cx="77067" cy="340828"/>
                    <a:chOff x="1839639" y="2013538"/>
                    <a:chExt cx="77067" cy="340828"/>
                  </a:xfrm>
                </p:grpSpPr>
                <p:sp>
                  <p:nvSpPr>
                    <p:cNvPr id="4542" name="Google Shape;4542;p7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44" name="Google Shape;4544;p70"/>
          <p:cNvGrpSpPr/>
          <p:nvPr/>
        </p:nvGrpSpPr>
        <p:grpSpPr>
          <a:xfrm>
            <a:off x="724986" y="3399516"/>
            <a:ext cx="1368681" cy="682918"/>
            <a:chOff x="724986" y="3605478"/>
            <a:chExt cx="1368681" cy="682918"/>
          </a:xfrm>
        </p:grpSpPr>
        <p:grpSp>
          <p:nvGrpSpPr>
            <p:cNvPr id="4545" name="Google Shape;4545;p70"/>
            <p:cNvGrpSpPr/>
            <p:nvPr/>
          </p:nvGrpSpPr>
          <p:grpSpPr>
            <a:xfrm>
              <a:off x="1289102" y="3823629"/>
              <a:ext cx="240442" cy="250435"/>
              <a:chOff x="-165066" y="3843615"/>
              <a:chExt cx="221259" cy="230455"/>
            </a:xfrm>
          </p:grpSpPr>
          <p:sp>
            <p:nvSpPr>
              <p:cNvPr id="4546" name="Google Shape;4546;p7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70"/>
            <p:cNvGrpSpPr/>
            <p:nvPr/>
          </p:nvGrpSpPr>
          <p:grpSpPr>
            <a:xfrm>
              <a:off x="724986" y="3605478"/>
              <a:ext cx="1368681" cy="682918"/>
              <a:chOff x="724986" y="3605478"/>
              <a:chExt cx="1368681" cy="682918"/>
            </a:xfrm>
          </p:grpSpPr>
          <p:grpSp>
            <p:nvGrpSpPr>
              <p:cNvPr id="4567" name="Google Shape;4567;p70"/>
              <p:cNvGrpSpPr/>
              <p:nvPr/>
            </p:nvGrpSpPr>
            <p:grpSpPr>
              <a:xfrm>
                <a:off x="1498221" y="4047614"/>
                <a:ext cx="529172" cy="240783"/>
                <a:chOff x="1498221" y="4047614"/>
                <a:chExt cx="529172" cy="240783"/>
              </a:xfrm>
            </p:grpSpPr>
            <p:grpSp>
              <p:nvGrpSpPr>
                <p:cNvPr id="4568" name="Google Shape;4568;p70"/>
                <p:cNvGrpSpPr/>
                <p:nvPr/>
              </p:nvGrpSpPr>
              <p:grpSpPr>
                <a:xfrm>
                  <a:off x="1826655" y="4224370"/>
                  <a:ext cx="200738" cy="25631"/>
                  <a:chOff x="1826655" y="4224370"/>
                  <a:chExt cx="200738" cy="25631"/>
                </a:xfrm>
              </p:grpSpPr>
              <p:sp>
                <p:nvSpPr>
                  <p:cNvPr id="4569" name="Google Shape;4569;p7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70"/>
                <p:cNvGrpSpPr/>
                <p:nvPr/>
              </p:nvGrpSpPr>
              <p:grpSpPr>
                <a:xfrm>
                  <a:off x="1498221" y="4047614"/>
                  <a:ext cx="328444" cy="240783"/>
                  <a:chOff x="1498221" y="4047614"/>
                  <a:chExt cx="328444" cy="240783"/>
                </a:xfrm>
              </p:grpSpPr>
              <p:sp>
                <p:nvSpPr>
                  <p:cNvPr id="4572" name="Google Shape;4572;p7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3" name="Google Shape;4573;p70"/>
                  <p:cNvGrpSpPr/>
                  <p:nvPr/>
                </p:nvGrpSpPr>
                <p:grpSpPr>
                  <a:xfrm>
                    <a:off x="1498221" y="4047614"/>
                    <a:ext cx="150566" cy="190416"/>
                    <a:chOff x="1498221" y="4047614"/>
                    <a:chExt cx="150566" cy="190416"/>
                  </a:xfrm>
                </p:grpSpPr>
                <p:sp>
                  <p:nvSpPr>
                    <p:cNvPr id="4574" name="Google Shape;4574;p7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76" name="Google Shape;4576;p70"/>
              <p:cNvGrpSpPr/>
              <p:nvPr/>
            </p:nvGrpSpPr>
            <p:grpSpPr>
              <a:xfrm>
                <a:off x="1560718" y="3800594"/>
                <a:ext cx="532948" cy="302090"/>
                <a:chOff x="1560718" y="3800594"/>
                <a:chExt cx="532948" cy="302090"/>
              </a:xfrm>
            </p:grpSpPr>
            <p:grpSp>
              <p:nvGrpSpPr>
                <p:cNvPr id="4577" name="Google Shape;4577;p70"/>
                <p:cNvGrpSpPr/>
                <p:nvPr/>
              </p:nvGrpSpPr>
              <p:grpSpPr>
                <a:xfrm>
                  <a:off x="1912179" y="3827344"/>
                  <a:ext cx="181487" cy="25631"/>
                  <a:chOff x="1912179" y="3827344"/>
                  <a:chExt cx="181487" cy="25631"/>
                </a:xfrm>
              </p:grpSpPr>
              <p:sp>
                <p:nvSpPr>
                  <p:cNvPr id="4578" name="Google Shape;4578;p7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0"/>
                <p:cNvGrpSpPr/>
                <p:nvPr/>
              </p:nvGrpSpPr>
              <p:grpSpPr>
                <a:xfrm>
                  <a:off x="1912179" y="4044505"/>
                  <a:ext cx="181487" cy="25622"/>
                  <a:chOff x="1912179" y="4044506"/>
                  <a:chExt cx="181487" cy="25622"/>
                </a:xfrm>
              </p:grpSpPr>
              <p:sp>
                <p:nvSpPr>
                  <p:cNvPr id="4581" name="Google Shape;4581;p7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0"/>
                <p:cNvGrpSpPr/>
                <p:nvPr/>
              </p:nvGrpSpPr>
              <p:grpSpPr>
                <a:xfrm>
                  <a:off x="1560718" y="3800594"/>
                  <a:ext cx="351472" cy="302090"/>
                  <a:chOff x="1560718" y="3800594"/>
                  <a:chExt cx="351472" cy="302090"/>
                </a:xfrm>
              </p:grpSpPr>
              <p:grpSp>
                <p:nvGrpSpPr>
                  <p:cNvPr id="4584" name="Google Shape;4584;p70"/>
                  <p:cNvGrpSpPr/>
                  <p:nvPr/>
                </p:nvGrpSpPr>
                <p:grpSpPr>
                  <a:xfrm>
                    <a:off x="1560718" y="3842857"/>
                    <a:ext cx="173586" cy="217131"/>
                    <a:chOff x="1560718" y="3842857"/>
                    <a:chExt cx="173586" cy="217131"/>
                  </a:xfrm>
                </p:grpSpPr>
                <p:sp>
                  <p:nvSpPr>
                    <p:cNvPr id="4585" name="Google Shape;4585;p7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8" name="Google Shape;4588;p7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90" name="Google Shape;4590;p7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70"/>
              <p:cNvGrpSpPr/>
              <p:nvPr/>
            </p:nvGrpSpPr>
            <p:grpSpPr>
              <a:xfrm>
                <a:off x="785350" y="3605478"/>
                <a:ext cx="535311" cy="249245"/>
                <a:chOff x="785350" y="3605478"/>
                <a:chExt cx="535311" cy="249245"/>
              </a:xfrm>
            </p:grpSpPr>
            <p:grpSp>
              <p:nvGrpSpPr>
                <p:cNvPr id="4592" name="Google Shape;4592;p70"/>
                <p:cNvGrpSpPr/>
                <p:nvPr/>
              </p:nvGrpSpPr>
              <p:grpSpPr>
                <a:xfrm>
                  <a:off x="785350" y="3605478"/>
                  <a:ext cx="376191" cy="102736"/>
                  <a:chOff x="785350" y="3605478"/>
                  <a:chExt cx="376191" cy="102736"/>
                </a:xfrm>
              </p:grpSpPr>
              <p:sp>
                <p:nvSpPr>
                  <p:cNvPr id="4593" name="Google Shape;4593;p7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0"/>
                <p:cNvGrpSpPr/>
                <p:nvPr/>
              </p:nvGrpSpPr>
              <p:grpSpPr>
                <a:xfrm>
                  <a:off x="1161530" y="3655851"/>
                  <a:ext cx="159131" cy="198872"/>
                  <a:chOff x="1161530" y="3655851"/>
                  <a:chExt cx="159131" cy="198872"/>
                </a:xfrm>
              </p:grpSpPr>
              <p:sp>
                <p:nvSpPr>
                  <p:cNvPr id="4597" name="Google Shape;4597;p7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9" name="Google Shape;4599;p70"/>
              <p:cNvGrpSpPr/>
              <p:nvPr/>
            </p:nvGrpSpPr>
            <p:grpSpPr>
              <a:xfrm>
                <a:off x="785350" y="4047614"/>
                <a:ext cx="535311" cy="240783"/>
                <a:chOff x="785350" y="4047614"/>
                <a:chExt cx="535311" cy="240783"/>
              </a:xfrm>
            </p:grpSpPr>
            <p:grpSp>
              <p:nvGrpSpPr>
                <p:cNvPr id="4600" name="Google Shape;4600;p70"/>
                <p:cNvGrpSpPr/>
                <p:nvPr/>
              </p:nvGrpSpPr>
              <p:grpSpPr>
                <a:xfrm>
                  <a:off x="1161636" y="4047614"/>
                  <a:ext cx="159025" cy="190415"/>
                  <a:chOff x="1161636" y="4047614"/>
                  <a:chExt cx="159025" cy="190415"/>
                </a:xfrm>
              </p:grpSpPr>
              <p:sp>
                <p:nvSpPr>
                  <p:cNvPr id="4601" name="Google Shape;4601;p7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70"/>
                <p:cNvGrpSpPr/>
                <p:nvPr/>
              </p:nvGrpSpPr>
              <p:grpSpPr>
                <a:xfrm>
                  <a:off x="785350" y="4185661"/>
                  <a:ext cx="376191" cy="102736"/>
                  <a:chOff x="785350" y="4185661"/>
                  <a:chExt cx="376191" cy="102736"/>
                </a:xfrm>
              </p:grpSpPr>
              <p:sp>
                <p:nvSpPr>
                  <p:cNvPr id="4604" name="Google Shape;4604;p7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7" name="Google Shape;4607;p70"/>
              <p:cNvGrpSpPr/>
              <p:nvPr/>
            </p:nvGrpSpPr>
            <p:grpSpPr>
              <a:xfrm>
                <a:off x="1501054" y="3605478"/>
                <a:ext cx="526340" cy="249240"/>
                <a:chOff x="1501054" y="3605478"/>
                <a:chExt cx="526340" cy="249240"/>
              </a:xfrm>
            </p:grpSpPr>
            <p:grpSp>
              <p:nvGrpSpPr>
                <p:cNvPr id="4608" name="Google Shape;4608;p70"/>
                <p:cNvGrpSpPr/>
                <p:nvPr/>
              </p:nvGrpSpPr>
              <p:grpSpPr>
                <a:xfrm>
                  <a:off x="1834208" y="3643867"/>
                  <a:ext cx="193185" cy="25622"/>
                  <a:chOff x="1834208" y="3643867"/>
                  <a:chExt cx="193185" cy="25622"/>
                </a:xfrm>
              </p:grpSpPr>
              <p:sp>
                <p:nvSpPr>
                  <p:cNvPr id="4609" name="Google Shape;4609;p7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0"/>
                <p:cNvGrpSpPr/>
                <p:nvPr/>
              </p:nvGrpSpPr>
              <p:grpSpPr>
                <a:xfrm>
                  <a:off x="1501054" y="3605478"/>
                  <a:ext cx="333165" cy="249240"/>
                  <a:chOff x="1501054" y="3605478"/>
                  <a:chExt cx="333165" cy="249240"/>
                </a:xfrm>
              </p:grpSpPr>
              <p:sp>
                <p:nvSpPr>
                  <p:cNvPr id="4612" name="Google Shape;4612;p7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70"/>
                  <p:cNvGrpSpPr/>
                  <p:nvPr/>
                </p:nvGrpSpPr>
                <p:grpSpPr>
                  <a:xfrm>
                    <a:off x="1501054" y="3655851"/>
                    <a:ext cx="155286" cy="198867"/>
                    <a:chOff x="1501054" y="3655851"/>
                    <a:chExt cx="155286" cy="198867"/>
                  </a:xfrm>
                </p:grpSpPr>
                <p:sp>
                  <p:nvSpPr>
                    <p:cNvPr id="4614" name="Google Shape;4614;p7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70"/>
              <p:cNvGrpSpPr/>
              <p:nvPr/>
            </p:nvGrpSpPr>
            <p:grpSpPr>
              <a:xfrm>
                <a:off x="724986" y="3800594"/>
                <a:ext cx="532950" cy="302090"/>
                <a:chOff x="724986" y="3800594"/>
                <a:chExt cx="532950" cy="302090"/>
              </a:xfrm>
            </p:grpSpPr>
            <p:grpSp>
              <p:nvGrpSpPr>
                <p:cNvPr id="4617" name="Google Shape;4617;p70"/>
                <p:cNvGrpSpPr/>
                <p:nvPr/>
              </p:nvGrpSpPr>
              <p:grpSpPr>
                <a:xfrm>
                  <a:off x="724986" y="4044367"/>
                  <a:ext cx="181314" cy="25626"/>
                  <a:chOff x="724986" y="4044367"/>
                  <a:chExt cx="181314" cy="25626"/>
                </a:xfrm>
              </p:grpSpPr>
              <p:sp>
                <p:nvSpPr>
                  <p:cNvPr id="4618" name="Google Shape;4618;p7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0"/>
                <p:cNvGrpSpPr/>
                <p:nvPr/>
              </p:nvGrpSpPr>
              <p:grpSpPr>
                <a:xfrm>
                  <a:off x="906290" y="3800594"/>
                  <a:ext cx="351646" cy="302090"/>
                  <a:chOff x="906290" y="3800594"/>
                  <a:chExt cx="351646" cy="302090"/>
                </a:xfrm>
              </p:grpSpPr>
              <p:grpSp>
                <p:nvGrpSpPr>
                  <p:cNvPr id="4621" name="Google Shape;4621;p70"/>
                  <p:cNvGrpSpPr/>
                  <p:nvPr/>
                </p:nvGrpSpPr>
                <p:grpSpPr>
                  <a:xfrm>
                    <a:off x="1084172" y="3842857"/>
                    <a:ext cx="173764" cy="217131"/>
                    <a:chOff x="1084172" y="3842857"/>
                    <a:chExt cx="173764" cy="217131"/>
                  </a:xfrm>
                </p:grpSpPr>
                <p:grpSp>
                  <p:nvGrpSpPr>
                    <p:cNvPr id="4622" name="Google Shape;4622;p70"/>
                    <p:cNvGrpSpPr/>
                    <p:nvPr/>
                  </p:nvGrpSpPr>
                  <p:grpSpPr>
                    <a:xfrm>
                      <a:off x="1156862" y="3936509"/>
                      <a:ext cx="101073" cy="25622"/>
                      <a:chOff x="1156862" y="3936509"/>
                      <a:chExt cx="101073" cy="25622"/>
                    </a:xfrm>
                  </p:grpSpPr>
                  <p:sp>
                    <p:nvSpPr>
                      <p:cNvPr id="4623" name="Google Shape;4623;p7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5" name="Google Shape;4625;p7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6" name="Google Shape;4626;p7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0"/>
                <p:cNvGrpSpPr/>
                <p:nvPr/>
              </p:nvGrpSpPr>
              <p:grpSpPr>
                <a:xfrm>
                  <a:off x="724986" y="3830189"/>
                  <a:ext cx="189533" cy="25626"/>
                  <a:chOff x="724986" y="3830189"/>
                  <a:chExt cx="189533" cy="25626"/>
                </a:xfrm>
              </p:grpSpPr>
              <p:sp>
                <p:nvSpPr>
                  <p:cNvPr id="4629" name="Google Shape;4629;p7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31" name="Google Shape;4631;p70"/>
          <p:cNvGrpSpPr/>
          <p:nvPr/>
        </p:nvGrpSpPr>
        <p:grpSpPr>
          <a:xfrm>
            <a:off x="2253298" y="2249677"/>
            <a:ext cx="948701" cy="935378"/>
            <a:chOff x="2253298" y="2428317"/>
            <a:chExt cx="948701" cy="935378"/>
          </a:xfrm>
        </p:grpSpPr>
        <p:sp>
          <p:nvSpPr>
            <p:cNvPr id="4632" name="Google Shape;4632;p7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8" name="Shape 4668"/>
        <p:cNvGrpSpPr/>
        <p:nvPr/>
      </p:nvGrpSpPr>
      <p:grpSpPr>
        <a:xfrm>
          <a:off x="0" y="0"/>
          <a:ext cx="0" cy="0"/>
          <a:chOff x="0" y="0"/>
          <a:chExt cx="0" cy="0"/>
        </a:xfrm>
      </p:grpSpPr>
      <p:grpSp>
        <p:nvGrpSpPr>
          <p:cNvPr id="4669" name="Google Shape;4669;p71"/>
          <p:cNvGrpSpPr/>
          <p:nvPr/>
        </p:nvGrpSpPr>
        <p:grpSpPr>
          <a:xfrm>
            <a:off x="3339744" y="952977"/>
            <a:ext cx="2363393" cy="1017867"/>
            <a:chOff x="3292400" y="1219146"/>
            <a:chExt cx="2615240" cy="1110239"/>
          </a:xfrm>
        </p:grpSpPr>
        <p:sp>
          <p:nvSpPr>
            <p:cNvPr id="4670" name="Google Shape;4670;p7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671" name="Google Shape;4671;p7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2" name="Google Shape;4672;p7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73" name="Google Shape;4673;p7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74" name="Google Shape;4674;p7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75" name="Google Shape;4675;p7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76" name="Google Shape;4676;p7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77" name="Google Shape;4677;p7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78" name="Google Shape;4678;p7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79" name="Google Shape;4679;p7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80" name="Google Shape;4680;p7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81" name="Google Shape;4681;p7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82" name="Google Shape;4682;p7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83" name="Google Shape;4683;p7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84" name="Google Shape;4684;p71"/>
            <p:cNvGrpSpPr/>
            <p:nvPr/>
          </p:nvGrpSpPr>
          <p:grpSpPr>
            <a:xfrm>
              <a:off x="3748438" y="1378608"/>
              <a:ext cx="2159202" cy="903971"/>
              <a:chOff x="1683525" y="2179850"/>
              <a:chExt cx="4519050" cy="2134525"/>
            </a:xfrm>
          </p:grpSpPr>
          <p:sp>
            <p:nvSpPr>
              <p:cNvPr id="4685" name="Google Shape;4685;p7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86" name="Google Shape;4686;p7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87" name="Google Shape;4687;p7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88" name="Google Shape;4688;p7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89" name="Google Shape;4689;p7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0" name="Google Shape;4690;p7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1" name="Google Shape;4691;p7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2" name="Google Shape;4692;p7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3" name="Google Shape;4693;p7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4" name="Google Shape;4694;p7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5" name="Google Shape;4695;p7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6" name="Google Shape;4696;p7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97" name="Google Shape;4697;p71"/>
          <p:cNvGraphicFramePr/>
          <p:nvPr/>
        </p:nvGraphicFramePr>
        <p:xfrm>
          <a:off x="5935838" y="2130450"/>
          <a:ext cx="3000000" cy="3000000"/>
        </p:xfrm>
        <a:graphic>
          <a:graphicData uri="http://schemas.openxmlformats.org/drawingml/2006/table">
            <a:tbl>
              <a:tblPr>
                <a:noFill/>
                <a:tableStyleId>{B8D87D60-75D1-45DC-B792-0B563BFC3F6F}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98" name="Google Shape;4698;p71"/>
          <p:cNvGrpSpPr/>
          <p:nvPr/>
        </p:nvGrpSpPr>
        <p:grpSpPr>
          <a:xfrm>
            <a:off x="5913087" y="3189047"/>
            <a:ext cx="2519825" cy="1001454"/>
            <a:chOff x="1906114" y="789980"/>
            <a:chExt cx="1487676" cy="606868"/>
          </a:xfrm>
        </p:grpSpPr>
        <p:cxnSp>
          <p:nvCxnSpPr>
            <p:cNvPr id="4699" name="Google Shape;4699;p7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00" name="Google Shape;4700;p7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01" name="Google Shape;4701;p7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02" name="Google Shape;4702;p7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03" name="Google Shape;4703;p7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04" name="Google Shape;4704;p7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705" name="Google Shape;4705;p7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706" name="Google Shape;4706;p7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713" name="Google Shape;4713;p7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14" name="Google Shape;4714;p7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15" name="Google Shape;4715;p7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1"/>
          <p:cNvGrpSpPr/>
          <p:nvPr/>
        </p:nvGrpSpPr>
        <p:grpSpPr>
          <a:xfrm>
            <a:off x="712562" y="998005"/>
            <a:ext cx="2394370" cy="976502"/>
            <a:chOff x="749309" y="1112739"/>
            <a:chExt cx="2371603" cy="976502"/>
          </a:xfrm>
        </p:grpSpPr>
        <p:sp>
          <p:nvSpPr>
            <p:cNvPr id="4717" name="Google Shape;4717;p7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49" name="Google Shape;4749;p71"/>
          <p:cNvGraphicFramePr/>
          <p:nvPr/>
        </p:nvGraphicFramePr>
        <p:xfrm>
          <a:off x="5935863" y="996300"/>
          <a:ext cx="3000000" cy="3000000"/>
        </p:xfrm>
        <a:graphic>
          <a:graphicData uri="http://schemas.openxmlformats.org/drawingml/2006/table">
            <a:tbl>
              <a:tblPr>
                <a:noFill/>
                <a:tableStyleId>{B8D87D60-75D1-45DC-B792-0B563BFC3F6F}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750" name="Google Shape;4750;p71"/>
          <p:cNvGraphicFramePr/>
          <p:nvPr/>
        </p:nvGraphicFramePr>
        <p:xfrm>
          <a:off x="3342575" y="2130450"/>
          <a:ext cx="3000000" cy="3000000"/>
        </p:xfrm>
        <a:graphic>
          <a:graphicData uri="http://schemas.openxmlformats.org/drawingml/2006/table">
            <a:tbl>
              <a:tblPr>
                <a:noFill/>
                <a:tableStyleId>{B8D87D60-75D1-45DC-B792-0B563BFC3F6F}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51" name="Google Shape;4751;p71"/>
          <p:cNvGrpSpPr/>
          <p:nvPr/>
        </p:nvGrpSpPr>
        <p:grpSpPr>
          <a:xfrm>
            <a:off x="4086504" y="2517093"/>
            <a:ext cx="1517436" cy="74460"/>
            <a:chOff x="3980086" y="2804397"/>
            <a:chExt cx="1227600" cy="66900"/>
          </a:xfrm>
        </p:grpSpPr>
        <p:sp>
          <p:nvSpPr>
            <p:cNvPr id="4752" name="Google Shape;4752;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1"/>
          <p:cNvGrpSpPr/>
          <p:nvPr/>
        </p:nvGrpSpPr>
        <p:grpSpPr>
          <a:xfrm>
            <a:off x="4711569" y="2809680"/>
            <a:ext cx="892956" cy="74460"/>
            <a:chOff x="3980086" y="2804397"/>
            <a:chExt cx="1227600" cy="66900"/>
          </a:xfrm>
        </p:grpSpPr>
        <p:sp>
          <p:nvSpPr>
            <p:cNvPr id="4755" name="Google Shape;4755;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1"/>
          <p:cNvGrpSpPr/>
          <p:nvPr/>
        </p:nvGrpSpPr>
        <p:grpSpPr>
          <a:xfrm>
            <a:off x="3344661" y="3168563"/>
            <a:ext cx="2363244" cy="1005943"/>
            <a:chOff x="3358415" y="3361302"/>
            <a:chExt cx="2363244" cy="1024695"/>
          </a:xfrm>
        </p:grpSpPr>
        <p:grpSp>
          <p:nvGrpSpPr>
            <p:cNvPr id="4758" name="Google Shape;4758;p71"/>
            <p:cNvGrpSpPr/>
            <p:nvPr/>
          </p:nvGrpSpPr>
          <p:grpSpPr>
            <a:xfrm>
              <a:off x="3358415" y="3361302"/>
              <a:ext cx="441300" cy="1024695"/>
              <a:chOff x="3358415" y="3361302"/>
              <a:chExt cx="441300" cy="1024695"/>
            </a:xfrm>
          </p:grpSpPr>
          <p:sp>
            <p:nvSpPr>
              <p:cNvPr id="4759" name="Google Shape;4759;p7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71"/>
            <p:cNvGrpSpPr/>
            <p:nvPr/>
          </p:nvGrpSpPr>
          <p:grpSpPr>
            <a:xfrm>
              <a:off x="3838901" y="3361302"/>
              <a:ext cx="441300" cy="1024695"/>
              <a:chOff x="3838901" y="3361302"/>
              <a:chExt cx="441300" cy="1024695"/>
            </a:xfrm>
          </p:grpSpPr>
          <p:sp>
            <p:nvSpPr>
              <p:cNvPr id="4766" name="Google Shape;4766;p7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1"/>
            <p:cNvGrpSpPr/>
            <p:nvPr/>
          </p:nvGrpSpPr>
          <p:grpSpPr>
            <a:xfrm>
              <a:off x="4319387" y="3361302"/>
              <a:ext cx="441300" cy="1024695"/>
              <a:chOff x="4319387" y="3361302"/>
              <a:chExt cx="441300" cy="1024695"/>
            </a:xfrm>
          </p:grpSpPr>
          <p:sp>
            <p:nvSpPr>
              <p:cNvPr id="4773" name="Google Shape;4773;p7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71"/>
            <p:cNvGrpSpPr/>
            <p:nvPr/>
          </p:nvGrpSpPr>
          <p:grpSpPr>
            <a:xfrm>
              <a:off x="4799873" y="3361302"/>
              <a:ext cx="441300" cy="1024695"/>
              <a:chOff x="4799873" y="3361302"/>
              <a:chExt cx="441300" cy="1024695"/>
            </a:xfrm>
          </p:grpSpPr>
          <p:sp>
            <p:nvSpPr>
              <p:cNvPr id="4780" name="Google Shape;4780;p7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71"/>
            <p:cNvGrpSpPr/>
            <p:nvPr/>
          </p:nvGrpSpPr>
          <p:grpSpPr>
            <a:xfrm>
              <a:off x="5280360" y="3361302"/>
              <a:ext cx="441300" cy="1024695"/>
              <a:chOff x="5280360" y="3361302"/>
              <a:chExt cx="441300" cy="1024695"/>
            </a:xfrm>
          </p:grpSpPr>
          <p:sp>
            <p:nvSpPr>
              <p:cNvPr id="4787" name="Google Shape;4787;p7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93" name="Google Shape;4793;p71"/>
          <p:cNvGraphicFramePr/>
          <p:nvPr/>
        </p:nvGraphicFramePr>
        <p:xfrm>
          <a:off x="711088" y="2130450"/>
          <a:ext cx="3000000" cy="3000000"/>
        </p:xfrm>
        <a:graphic>
          <a:graphicData uri="http://schemas.openxmlformats.org/drawingml/2006/table">
            <a:tbl>
              <a:tblPr>
                <a:noFill/>
                <a:tableStyleId>{B8D87D60-75D1-45DC-B792-0B563BFC3F6F}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94" name="Google Shape;4794;p71"/>
          <p:cNvGrpSpPr/>
          <p:nvPr/>
        </p:nvGrpSpPr>
        <p:grpSpPr>
          <a:xfrm>
            <a:off x="712613" y="3180175"/>
            <a:ext cx="2403614" cy="1005900"/>
            <a:chOff x="726450" y="3372825"/>
            <a:chExt cx="2403614" cy="1005900"/>
          </a:xfrm>
        </p:grpSpPr>
        <p:grpSp>
          <p:nvGrpSpPr>
            <p:cNvPr id="4795" name="Google Shape;4795;p71"/>
            <p:cNvGrpSpPr/>
            <p:nvPr/>
          </p:nvGrpSpPr>
          <p:grpSpPr>
            <a:xfrm>
              <a:off x="726450" y="3696000"/>
              <a:ext cx="2403614" cy="500898"/>
              <a:chOff x="726450" y="3696000"/>
              <a:chExt cx="2403614" cy="500898"/>
            </a:xfrm>
          </p:grpSpPr>
          <p:sp>
            <p:nvSpPr>
              <p:cNvPr id="4796" name="Google Shape;4796;p7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97" name="Google Shape;4797;p7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98" name="Google Shape;4798;p71"/>
            <p:cNvGrpSpPr/>
            <p:nvPr/>
          </p:nvGrpSpPr>
          <p:grpSpPr>
            <a:xfrm>
              <a:off x="1348050" y="3372825"/>
              <a:ext cx="1720425" cy="1005900"/>
              <a:chOff x="1348050" y="3372825"/>
              <a:chExt cx="1720425" cy="1005900"/>
            </a:xfrm>
          </p:grpSpPr>
          <p:sp>
            <p:nvSpPr>
              <p:cNvPr id="4799" name="Google Shape;4799;p7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0" name="Google Shape;4800;p7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1" name="Google Shape;4801;p7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2" name="Google Shape;4802;p7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3" name="Google Shape;4803;p7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04" name="Google Shape;4804;p71"/>
            <p:cNvGrpSpPr/>
            <p:nvPr/>
          </p:nvGrpSpPr>
          <p:grpSpPr>
            <a:xfrm>
              <a:off x="1455707" y="3731058"/>
              <a:ext cx="1491150" cy="417657"/>
              <a:chOff x="1455707" y="3731058"/>
              <a:chExt cx="1491150" cy="417657"/>
            </a:xfrm>
          </p:grpSpPr>
          <p:grpSp>
            <p:nvGrpSpPr>
              <p:cNvPr id="4805" name="Google Shape;4805;p71"/>
              <p:cNvGrpSpPr/>
              <p:nvPr/>
            </p:nvGrpSpPr>
            <p:grpSpPr>
              <a:xfrm>
                <a:off x="1472938" y="3745828"/>
                <a:ext cx="72126" cy="53788"/>
                <a:chOff x="1472938" y="3745828"/>
                <a:chExt cx="72126" cy="53788"/>
              </a:xfrm>
            </p:grpSpPr>
            <p:sp>
              <p:nvSpPr>
                <p:cNvPr id="4806" name="Google Shape;4806;p7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71"/>
              <p:cNvGrpSpPr/>
              <p:nvPr/>
            </p:nvGrpSpPr>
            <p:grpSpPr>
              <a:xfrm>
                <a:off x="1819181" y="4089633"/>
                <a:ext cx="72126" cy="53788"/>
                <a:chOff x="1819181" y="4089633"/>
                <a:chExt cx="72126" cy="53788"/>
              </a:xfrm>
            </p:grpSpPr>
            <p:sp>
              <p:nvSpPr>
                <p:cNvPr id="4809" name="Google Shape;4809;p7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1"/>
              <p:cNvGrpSpPr/>
              <p:nvPr/>
            </p:nvGrpSpPr>
            <p:grpSpPr>
              <a:xfrm>
                <a:off x="1455707" y="4084171"/>
                <a:ext cx="64321" cy="64544"/>
                <a:chOff x="1455707" y="4084171"/>
                <a:chExt cx="64321" cy="64544"/>
              </a:xfrm>
            </p:grpSpPr>
            <p:sp>
              <p:nvSpPr>
                <p:cNvPr id="4812" name="Google Shape;4812;p7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71"/>
              <p:cNvGrpSpPr/>
              <p:nvPr/>
            </p:nvGrpSpPr>
            <p:grpSpPr>
              <a:xfrm>
                <a:off x="1818610" y="3731058"/>
                <a:ext cx="64321" cy="64544"/>
                <a:chOff x="1818610" y="3731058"/>
                <a:chExt cx="64321" cy="64544"/>
              </a:xfrm>
            </p:grpSpPr>
            <p:sp>
              <p:nvSpPr>
                <p:cNvPr id="4815" name="Google Shape;4815;p7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71"/>
              <p:cNvGrpSpPr/>
              <p:nvPr/>
            </p:nvGrpSpPr>
            <p:grpSpPr>
              <a:xfrm>
                <a:off x="2172491" y="4089633"/>
                <a:ext cx="72126" cy="53788"/>
                <a:chOff x="2172491" y="4089633"/>
                <a:chExt cx="72126" cy="53788"/>
              </a:xfrm>
            </p:grpSpPr>
            <p:sp>
              <p:nvSpPr>
                <p:cNvPr id="4818" name="Google Shape;4818;p7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1"/>
              <p:cNvGrpSpPr/>
              <p:nvPr/>
            </p:nvGrpSpPr>
            <p:grpSpPr>
              <a:xfrm>
                <a:off x="2171920" y="3731058"/>
                <a:ext cx="64321" cy="64544"/>
                <a:chOff x="2171920" y="3731058"/>
                <a:chExt cx="64321" cy="64544"/>
              </a:xfrm>
            </p:grpSpPr>
            <p:sp>
              <p:nvSpPr>
                <p:cNvPr id="4821" name="Google Shape;4821;p7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1"/>
              <p:cNvGrpSpPr/>
              <p:nvPr/>
            </p:nvGrpSpPr>
            <p:grpSpPr>
              <a:xfrm>
                <a:off x="2874730" y="3745828"/>
                <a:ext cx="72126" cy="53788"/>
                <a:chOff x="2874730" y="3745828"/>
                <a:chExt cx="72126" cy="53788"/>
              </a:xfrm>
            </p:grpSpPr>
            <p:sp>
              <p:nvSpPr>
                <p:cNvPr id="4824" name="Google Shape;4824;p7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1"/>
              <p:cNvGrpSpPr/>
              <p:nvPr/>
            </p:nvGrpSpPr>
            <p:grpSpPr>
              <a:xfrm>
                <a:off x="2878589" y="4081481"/>
                <a:ext cx="64321" cy="64544"/>
                <a:chOff x="2878589" y="4081481"/>
                <a:chExt cx="64321" cy="64544"/>
              </a:xfrm>
            </p:grpSpPr>
            <p:sp>
              <p:nvSpPr>
                <p:cNvPr id="4827" name="Google Shape;4827;p7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1"/>
              <p:cNvGrpSpPr/>
              <p:nvPr/>
            </p:nvGrpSpPr>
            <p:grpSpPr>
              <a:xfrm>
                <a:off x="2525796" y="4089633"/>
                <a:ext cx="72126" cy="53788"/>
                <a:chOff x="2525796" y="4089633"/>
                <a:chExt cx="72126" cy="53788"/>
              </a:xfrm>
            </p:grpSpPr>
            <p:sp>
              <p:nvSpPr>
                <p:cNvPr id="4830" name="Google Shape;4830;p7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1"/>
              <p:cNvGrpSpPr/>
              <p:nvPr/>
            </p:nvGrpSpPr>
            <p:grpSpPr>
              <a:xfrm>
                <a:off x="2525225" y="3731058"/>
                <a:ext cx="64321" cy="64544"/>
                <a:chOff x="2525225" y="3731058"/>
                <a:chExt cx="64321" cy="64544"/>
              </a:xfrm>
            </p:grpSpPr>
            <p:sp>
              <p:nvSpPr>
                <p:cNvPr id="4833" name="Google Shape;4833;p7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8" name="Shape 4838"/>
        <p:cNvGrpSpPr/>
        <p:nvPr/>
      </p:nvGrpSpPr>
      <p:grpSpPr>
        <a:xfrm>
          <a:off x="0" y="0"/>
          <a:ext cx="0" cy="0"/>
          <a:chOff x="0" y="0"/>
          <a:chExt cx="0" cy="0"/>
        </a:xfrm>
      </p:grpSpPr>
      <p:grpSp>
        <p:nvGrpSpPr>
          <p:cNvPr id="4839" name="Google Shape;4839;p72"/>
          <p:cNvGrpSpPr/>
          <p:nvPr/>
        </p:nvGrpSpPr>
        <p:grpSpPr>
          <a:xfrm>
            <a:off x="716991" y="971306"/>
            <a:ext cx="845921" cy="690752"/>
            <a:chOff x="732428" y="1198513"/>
            <a:chExt cx="845921" cy="690752"/>
          </a:xfrm>
        </p:grpSpPr>
        <p:grpSp>
          <p:nvGrpSpPr>
            <p:cNvPr id="4840" name="Google Shape;4840;p72"/>
            <p:cNvGrpSpPr/>
            <p:nvPr/>
          </p:nvGrpSpPr>
          <p:grpSpPr>
            <a:xfrm>
              <a:off x="823030" y="1198513"/>
              <a:ext cx="755319" cy="690752"/>
              <a:chOff x="823030" y="1198513"/>
              <a:chExt cx="755319" cy="690752"/>
            </a:xfrm>
          </p:grpSpPr>
          <p:sp>
            <p:nvSpPr>
              <p:cNvPr id="4841" name="Google Shape;4841;p7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2"/>
            <p:cNvGrpSpPr/>
            <p:nvPr/>
          </p:nvGrpSpPr>
          <p:grpSpPr>
            <a:xfrm>
              <a:off x="732428" y="1239937"/>
              <a:ext cx="739912" cy="607886"/>
              <a:chOff x="732428" y="1239937"/>
              <a:chExt cx="739912" cy="607886"/>
            </a:xfrm>
          </p:grpSpPr>
          <p:sp>
            <p:nvSpPr>
              <p:cNvPr id="4844" name="Google Shape;4844;p7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2"/>
            <p:cNvGrpSpPr/>
            <p:nvPr/>
          </p:nvGrpSpPr>
          <p:grpSpPr>
            <a:xfrm>
              <a:off x="732428" y="1277018"/>
              <a:ext cx="702832" cy="533758"/>
              <a:chOff x="732428" y="1277018"/>
              <a:chExt cx="702832" cy="533758"/>
            </a:xfrm>
          </p:grpSpPr>
          <p:sp>
            <p:nvSpPr>
              <p:cNvPr id="4847" name="Google Shape;4847;p7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2"/>
            <p:cNvGrpSpPr/>
            <p:nvPr/>
          </p:nvGrpSpPr>
          <p:grpSpPr>
            <a:xfrm>
              <a:off x="931170" y="1306653"/>
              <a:ext cx="647179" cy="474455"/>
              <a:chOff x="931170" y="1306653"/>
              <a:chExt cx="647179" cy="474455"/>
            </a:xfrm>
          </p:grpSpPr>
          <p:sp>
            <p:nvSpPr>
              <p:cNvPr id="4850" name="Google Shape;4850;p7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2" name="Google Shape;4852;p7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2"/>
          <p:cNvGrpSpPr/>
          <p:nvPr/>
        </p:nvGrpSpPr>
        <p:grpSpPr>
          <a:xfrm>
            <a:off x="3948600" y="971313"/>
            <a:ext cx="634656" cy="699982"/>
            <a:chOff x="5985650" y="2860025"/>
            <a:chExt cx="1396075" cy="1539775"/>
          </a:xfrm>
        </p:grpSpPr>
        <p:sp>
          <p:nvSpPr>
            <p:cNvPr id="4854" name="Google Shape;4854;p7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72"/>
          <p:cNvGrpSpPr/>
          <p:nvPr/>
        </p:nvGrpSpPr>
        <p:grpSpPr>
          <a:xfrm>
            <a:off x="4704250" y="971306"/>
            <a:ext cx="725845" cy="699975"/>
            <a:chOff x="4249973" y="1201875"/>
            <a:chExt cx="1958568" cy="1888762"/>
          </a:xfrm>
        </p:grpSpPr>
        <p:sp>
          <p:nvSpPr>
            <p:cNvPr id="4887" name="Google Shape;4887;p7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72"/>
            <p:cNvGrpSpPr/>
            <p:nvPr/>
          </p:nvGrpSpPr>
          <p:grpSpPr>
            <a:xfrm>
              <a:off x="5853086" y="1789142"/>
              <a:ext cx="355454" cy="1048099"/>
              <a:chOff x="5576108" y="2016725"/>
              <a:chExt cx="565200" cy="1666560"/>
            </a:xfrm>
          </p:grpSpPr>
          <p:sp>
            <p:nvSpPr>
              <p:cNvPr id="4889" name="Google Shape;4889;p7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0" name="Google Shape;4890;p7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2"/>
            <p:cNvGrpSpPr/>
            <p:nvPr/>
          </p:nvGrpSpPr>
          <p:grpSpPr>
            <a:xfrm>
              <a:off x="4869455" y="2691676"/>
              <a:ext cx="1013897" cy="398961"/>
              <a:chOff x="4012057" y="3451825"/>
              <a:chExt cx="1612175" cy="634379"/>
            </a:xfrm>
          </p:grpSpPr>
          <p:sp>
            <p:nvSpPr>
              <p:cNvPr id="4892" name="Google Shape;4892;p7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3" name="Google Shape;4893;p7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2"/>
            <p:cNvGrpSpPr/>
            <p:nvPr/>
          </p:nvGrpSpPr>
          <p:grpSpPr>
            <a:xfrm>
              <a:off x="4276937" y="2155961"/>
              <a:ext cx="651965" cy="891358"/>
              <a:chOff x="3069908" y="2599997"/>
              <a:chExt cx="1036675" cy="1417328"/>
            </a:xfrm>
          </p:grpSpPr>
          <p:sp>
            <p:nvSpPr>
              <p:cNvPr id="4895" name="Google Shape;4895;p7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6" name="Google Shape;4896;p7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2"/>
            <p:cNvGrpSpPr/>
            <p:nvPr/>
          </p:nvGrpSpPr>
          <p:grpSpPr>
            <a:xfrm>
              <a:off x="5054918" y="1201875"/>
              <a:ext cx="999548" cy="602711"/>
              <a:chOff x="4306958" y="1082925"/>
              <a:chExt cx="1589359" cy="958358"/>
            </a:xfrm>
          </p:grpSpPr>
          <p:sp>
            <p:nvSpPr>
              <p:cNvPr id="4898" name="Google Shape;4898;p7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9" name="Google Shape;4899;p7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72"/>
            <p:cNvGrpSpPr/>
            <p:nvPr/>
          </p:nvGrpSpPr>
          <p:grpSpPr>
            <a:xfrm>
              <a:off x="4249973" y="1303451"/>
              <a:ext cx="799317" cy="841334"/>
              <a:chOff x="3027033" y="1244439"/>
              <a:chExt cx="1270977" cy="1337786"/>
            </a:xfrm>
          </p:grpSpPr>
          <p:sp>
            <p:nvSpPr>
              <p:cNvPr id="4901" name="Google Shape;4901;p7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02" name="Google Shape;4902;p7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3" name="Google Shape;4903;p72"/>
          <p:cNvGrpSpPr/>
          <p:nvPr/>
        </p:nvGrpSpPr>
        <p:grpSpPr>
          <a:xfrm>
            <a:off x="4057114" y="1858087"/>
            <a:ext cx="750769" cy="683784"/>
            <a:chOff x="4204684" y="2104422"/>
            <a:chExt cx="699822" cy="637382"/>
          </a:xfrm>
        </p:grpSpPr>
        <p:grpSp>
          <p:nvGrpSpPr>
            <p:cNvPr id="4904" name="Google Shape;4904;p72"/>
            <p:cNvGrpSpPr/>
            <p:nvPr/>
          </p:nvGrpSpPr>
          <p:grpSpPr>
            <a:xfrm>
              <a:off x="4204684" y="2430067"/>
              <a:ext cx="342957" cy="311738"/>
              <a:chOff x="4204684" y="2430067"/>
              <a:chExt cx="342957" cy="311738"/>
            </a:xfrm>
          </p:grpSpPr>
          <p:sp>
            <p:nvSpPr>
              <p:cNvPr id="4905" name="Google Shape;4905;p7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72"/>
            <p:cNvGrpSpPr/>
            <p:nvPr/>
          </p:nvGrpSpPr>
          <p:grpSpPr>
            <a:xfrm>
              <a:off x="4561586" y="2430067"/>
              <a:ext cx="342920" cy="311738"/>
              <a:chOff x="4561586" y="2430067"/>
              <a:chExt cx="342920" cy="311738"/>
            </a:xfrm>
          </p:grpSpPr>
          <p:sp>
            <p:nvSpPr>
              <p:cNvPr id="4908" name="Google Shape;4908;p7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2"/>
            <p:cNvGrpSpPr/>
            <p:nvPr/>
          </p:nvGrpSpPr>
          <p:grpSpPr>
            <a:xfrm>
              <a:off x="4561586" y="2104422"/>
              <a:ext cx="342920" cy="311738"/>
              <a:chOff x="4561586" y="2104422"/>
              <a:chExt cx="342920" cy="311738"/>
            </a:xfrm>
          </p:grpSpPr>
          <p:sp>
            <p:nvSpPr>
              <p:cNvPr id="4911" name="Google Shape;4911;p7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2"/>
            <p:cNvGrpSpPr/>
            <p:nvPr/>
          </p:nvGrpSpPr>
          <p:grpSpPr>
            <a:xfrm>
              <a:off x="4204684" y="2104422"/>
              <a:ext cx="342957" cy="311664"/>
              <a:chOff x="4204684" y="2104422"/>
              <a:chExt cx="342957" cy="311664"/>
            </a:xfrm>
          </p:grpSpPr>
          <p:sp>
            <p:nvSpPr>
              <p:cNvPr id="4914" name="Google Shape;4914;p7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6" name="Google Shape;4916;p72"/>
          <p:cNvGrpSpPr/>
          <p:nvPr/>
        </p:nvGrpSpPr>
        <p:grpSpPr>
          <a:xfrm>
            <a:off x="5521547" y="971301"/>
            <a:ext cx="660591" cy="688867"/>
            <a:chOff x="5830645" y="1267368"/>
            <a:chExt cx="530340" cy="553040"/>
          </a:xfrm>
        </p:grpSpPr>
        <p:sp>
          <p:nvSpPr>
            <p:cNvPr id="4917" name="Google Shape;4917;p7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72"/>
            <p:cNvGrpSpPr/>
            <p:nvPr/>
          </p:nvGrpSpPr>
          <p:grpSpPr>
            <a:xfrm>
              <a:off x="5830645" y="1267368"/>
              <a:ext cx="259743" cy="269909"/>
              <a:chOff x="5830645" y="1267368"/>
              <a:chExt cx="259743" cy="269909"/>
            </a:xfrm>
          </p:grpSpPr>
          <p:sp>
            <p:nvSpPr>
              <p:cNvPr id="4919" name="Google Shape;4919;p7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2"/>
            <p:cNvGrpSpPr/>
            <p:nvPr/>
          </p:nvGrpSpPr>
          <p:grpSpPr>
            <a:xfrm>
              <a:off x="6101293" y="1267368"/>
              <a:ext cx="259692" cy="269909"/>
              <a:chOff x="6101293" y="1267368"/>
              <a:chExt cx="259692" cy="269909"/>
            </a:xfrm>
          </p:grpSpPr>
          <p:sp>
            <p:nvSpPr>
              <p:cNvPr id="4922" name="Google Shape;4922;p7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2"/>
            <p:cNvGrpSpPr/>
            <p:nvPr/>
          </p:nvGrpSpPr>
          <p:grpSpPr>
            <a:xfrm>
              <a:off x="5830645" y="1550500"/>
              <a:ext cx="259692" cy="269909"/>
              <a:chOff x="5830645" y="1550500"/>
              <a:chExt cx="259692" cy="269909"/>
            </a:xfrm>
          </p:grpSpPr>
          <p:sp>
            <p:nvSpPr>
              <p:cNvPr id="4925" name="Google Shape;4925;p7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2"/>
            <p:cNvGrpSpPr/>
            <p:nvPr/>
          </p:nvGrpSpPr>
          <p:grpSpPr>
            <a:xfrm>
              <a:off x="6101293" y="1550500"/>
              <a:ext cx="259692" cy="269909"/>
              <a:chOff x="6101293" y="1550500"/>
              <a:chExt cx="259692" cy="269909"/>
            </a:xfrm>
          </p:grpSpPr>
          <p:sp>
            <p:nvSpPr>
              <p:cNvPr id="4928" name="Google Shape;4928;p7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0" name="Google Shape;4930;p72"/>
          <p:cNvGrpSpPr/>
          <p:nvPr/>
        </p:nvGrpSpPr>
        <p:grpSpPr>
          <a:xfrm>
            <a:off x="723700" y="1861760"/>
            <a:ext cx="697154" cy="679574"/>
            <a:chOff x="2679875" y="2361475"/>
            <a:chExt cx="780425" cy="760575"/>
          </a:xfrm>
        </p:grpSpPr>
        <p:sp>
          <p:nvSpPr>
            <p:cNvPr id="4931" name="Google Shape;4931;p7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72"/>
          <p:cNvGrpSpPr/>
          <p:nvPr/>
        </p:nvGrpSpPr>
        <p:grpSpPr>
          <a:xfrm>
            <a:off x="3122859" y="971352"/>
            <a:ext cx="735829" cy="684547"/>
            <a:chOff x="3351965" y="1148808"/>
            <a:chExt cx="750770" cy="698375"/>
          </a:xfrm>
        </p:grpSpPr>
        <p:grpSp>
          <p:nvGrpSpPr>
            <p:cNvPr id="4938" name="Google Shape;4938;p72"/>
            <p:cNvGrpSpPr/>
            <p:nvPr/>
          </p:nvGrpSpPr>
          <p:grpSpPr>
            <a:xfrm>
              <a:off x="3586796" y="1148808"/>
              <a:ext cx="294857" cy="286830"/>
              <a:chOff x="3750225" y="1774000"/>
              <a:chExt cx="149575" cy="145525"/>
            </a:xfrm>
          </p:grpSpPr>
          <p:sp>
            <p:nvSpPr>
              <p:cNvPr id="4939" name="Google Shape;4939;p7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2"/>
            <p:cNvGrpSpPr/>
            <p:nvPr/>
          </p:nvGrpSpPr>
          <p:grpSpPr>
            <a:xfrm>
              <a:off x="3779245" y="1375768"/>
              <a:ext cx="323490" cy="286978"/>
              <a:chOff x="3847850" y="1889150"/>
              <a:chExt cx="164100" cy="145600"/>
            </a:xfrm>
          </p:grpSpPr>
          <p:sp>
            <p:nvSpPr>
              <p:cNvPr id="4942" name="Google Shape;4942;p7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2"/>
            <p:cNvGrpSpPr/>
            <p:nvPr/>
          </p:nvGrpSpPr>
          <p:grpSpPr>
            <a:xfrm>
              <a:off x="3351965" y="1330435"/>
              <a:ext cx="295449" cy="285401"/>
              <a:chOff x="3631100" y="1866150"/>
              <a:chExt cx="149875" cy="144800"/>
            </a:xfrm>
          </p:grpSpPr>
          <p:sp>
            <p:nvSpPr>
              <p:cNvPr id="4945" name="Google Shape;4945;p7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2"/>
            <p:cNvGrpSpPr/>
            <p:nvPr/>
          </p:nvGrpSpPr>
          <p:grpSpPr>
            <a:xfrm>
              <a:off x="3548208" y="1560352"/>
              <a:ext cx="294808" cy="286830"/>
              <a:chOff x="3730650" y="1982800"/>
              <a:chExt cx="149550" cy="145525"/>
            </a:xfrm>
          </p:grpSpPr>
          <p:sp>
            <p:nvSpPr>
              <p:cNvPr id="4948" name="Google Shape;4948;p7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0" name="Google Shape;4950;p72"/>
          <p:cNvGrpSpPr/>
          <p:nvPr/>
        </p:nvGrpSpPr>
        <p:grpSpPr>
          <a:xfrm>
            <a:off x="7624512" y="971306"/>
            <a:ext cx="804565" cy="677795"/>
            <a:chOff x="7636443" y="1204988"/>
            <a:chExt cx="804565" cy="677795"/>
          </a:xfrm>
        </p:grpSpPr>
        <p:grpSp>
          <p:nvGrpSpPr>
            <p:cNvPr id="4951" name="Google Shape;4951;p72"/>
            <p:cNvGrpSpPr/>
            <p:nvPr/>
          </p:nvGrpSpPr>
          <p:grpSpPr>
            <a:xfrm>
              <a:off x="7636443" y="1509705"/>
              <a:ext cx="804565" cy="373078"/>
              <a:chOff x="7636443" y="1509705"/>
              <a:chExt cx="804565" cy="373078"/>
            </a:xfrm>
          </p:grpSpPr>
          <p:sp>
            <p:nvSpPr>
              <p:cNvPr id="4952" name="Google Shape;4952;p7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2"/>
            <p:cNvGrpSpPr/>
            <p:nvPr/>
          </p:nvGrpSpPr>
          <p:grpSpPr>
            <a:xfrm>
              <a:off x="7636443" y="1408133"/>
              <a:ext cx="804565" cy="373078"/>
              <a:chOff x="7636443" y="1408133"/>
              <a:chExt cx="804565" cy="373078"/>
            </a:xfrm>
          </p:grpSpPr>
          <p:sp>
            <p:nvSpPr>
              <p:cNvPr id="4955" name="Google Shape;4955;p7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2"/>
            <p:cNvGrpSpPr/>
            <p:nvPr/>
          </p:nvGrpSpPr>
          <p:grpSpPr>
            <a:xfrm>
              <a:off x="7636443" y="1306560"/>
              <a:ext cx="804565" cy="373078"/>
              <a:chOff x="7636443" y="1306560"/>
              <a:chExt cx="804565" cy="373078"/>
            </a:xfrm>
          </p:grpSpPr>
          <p:sp>
            <p:nvSpPr>
              <p:cNvPr id="4958" name="Google Shape;4958;p7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2"/>
            <p:cNvGrpSpPr/>
            <p:nvPr/>
          </p:nvGrpSpPr>
          <p:grpSpPr>
            <a:xfrm>
              <a:off x="7636443" y="1204988"/>
              <a:ext cx="804565" cy="373078"/>
              <a:chOff x="7636443" y="1204988"/>
              <a:chExt cx="804565" cy="373078"/>
            </a:xfrm>
          </p:grpSpPr>
          <p:sp>
            <p:nvSpPr>
              <p:cNvPr id="4961" name="Google Shape;4961;p7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3" name="Google Shape;4963;p72"/>
          <p:cNvGrpSpPr/>
          <p:nvPr/>
        </p:nvGrpSpPr>
        <p:grpSpPr>
          <a:xfrm>
            <a:off x="4963358" y="1878721"/>
            <a:ext cx="661339" cy="661188"/>
            <a:chOff x="3990000" y="975400"/>
            <a:chExt cx="3934200" cy="3933300"/>
          </a:xfrm>
        </p:grpSpPr>
        <p:sp>
          <p:nvSpPr>
            <p:cNvPr id="4964" name="Google Shape;4964;p7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72"/>
          <p:cNvGrpSpPr/>
          <p:nvPr/>
        </p:nvGrpSpPr>
        <p:grpSpPr>
          <a:xfrm>
            <a:off x="6607006" y="1857359"/>
            <a:ext cx="868881" cy="684241"/>
            <a:chOff x="6598259" y="2078634"/>
            <a:chExt cx="868881" cy="684241"/>
          </a:xfrm>
        </p:grpSpPr>
        <p:sp>
          <p:nvSpPr>
            <p:cNvPr id="4969" name="Google Shape;4969;p7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72"/>
            <p:cNvGrpSpPr/>
            <p:nvPr/>
          </p:nvGrpSpPr>
          <p:grpSpPr>
            <a:xfrm>
              <a:off x="6808175" y="2078634"/>
              <a:ext cx="452229" cy="684241"/>
              <a:chOff x="6808175" y="2078634"/>
              <a:chExt cx="452229" cy="684241"/>
            </a:xfrm>
          </p:grpSpPr>
          <p:sp>
            <p:nvSpPr>
              <p:cNvPr id="4976" name="Google Shape;4976;p7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72"/>
              <p:cNvGrpSpPr/>
              <p:nvPr/>
            </p:nvGrpSpPr>
            <p:grpSpPr>
              <a:xfrm>
                <a:off x="6821586" y="2078634"/>
                <a:ext cx="426871" cy="684241"/>
                <a:chOff x="6821586" y="2078634"/>
                <a:chExt cx="426871" cy="684241"/>
              </a:xfrm>
            </p:grpSpPr>
            <p:grpSp>
              <p:nvGrpSpPr>
                <p:cNvPr id="4983" name="Google Shape;4983;p72"/>
                <p:cNvGrpSpPr/>
                <p:nvPr/>
              </p:nvGrpSpPr>
              <p:grpSpPr>
                <a:xfrm>
                  <a:off x="6821586" y="2078634"/>
                  <a:ext cx="426871" cy="684241"/>
                  <a:chOff x="6821586" y="2078634"/>
                  <a:chExt cx="426871" cy="684241"/>
                </a:xfrm>
              </p:grpSpPr>
              <p:sp>
                <p:nvSpPr>
                  <p:cNvPr id="4984" name="Google Shape;4984;p7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7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09" name="Google Shape;5009;p72"/>
          <p:cNvGrpSpPr/>
          <p:nvPr/>
        </p:nvGrpSpPr>
        <p:grpSpPr>
          <a:xfrm>
            <a:off x="5780173" y="1862968"/>
            <a:ext cx="671358" cy="671358"/>
            <a:chOff x="6535625" y="760425"/>
            <a:chExt cx="1665900" cy="1665900"/>
          </a:xfrm>
        </p:grpSpPr>
        <p:sp>
          <p:nvSpPr>
            <p:cNvPr id="5010" name="Google Shape;5010;p7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2"/>
          <p:cNvGrpSpPr/>
          <p:nvPr/>
        </p:nvGrpSpPr>
        <p:grpSpPr>
          <a:xfrm>
            <a:off x="716989" y="3531368"/>
            <a:ext cx="1340789" cy="640830"/>
            <a:chOff x="238125" y="1151100"/>
            <a:chExt cx="7139450" cy="3412300"/>
          </a:xfrm>
        </p:grpSpPr>
        <p:sp>
          <p:nvSpPr>
            <p:cNvPr id="5015" name="Google Shape;5015;p7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2"/>
          <p:cNvGrpSpPr/>
          <p:nvPr/>
        </p:nvGrpSpPr>
        <p:grpSpPr>
          <a:xfrm>
            <a:off x="5584212" y="2734649"/>
            <a:ext cx="985357" cy="585764"/>
            <a:chOff x="5145061" y="2881789"/>
            <a:chExt cx="1107641" cy="658458"/>
          </a:xfrm>
        </p:grpSpPr>
        <p:grpSp>
          <p:nvGrpSpPr>
            <p:cNvPr id="5028" name="Google Shape;5028;p72"/>
            <p:cNvGrpSpPr/>
            <p:nvPr/>
          </p:nvGrpSpPr>
          <p:grpSpPr>
            <a:xfrm>
              <a:off x="5722989" y="3244587"/>
              <a:ext cx="529713" cy="295659"/>
              <a:chOff x="5722989" y="3244587"/>
              <a:chExt cx="529713" cy="295659"/>
            </a:xfrm>
          </p:grpSpPr>
          <p:sp>
            <p:nvSpPr>
              <p:cNvPr id="5029" name="Google Shape;5029;p7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0" name="Google Shape;5030;p7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31" name="Google Shape;5031;p72"/>
            <p:cNvGrpSpPr/>
            <p:nvPr/>
          </p:nvGrpSpPr>
          <p:grpSpPr>
            <a:xfrm>
              <a:off x="5145061" y="3244587"/>
              <a:ext cx="536807" cy="295659"/>
              <a:chOff x="5145061" y="3244587"/>
              <a:chExt cx="536807" cy="295659"/>
            </a:xfrm>
          </p:grpSpPr>
          <p:sp>
            <p:nvSpPr>
              <p:cNvPr id="5032" name="Google Shape;5032;p7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3" name="Google Shape;5033;p7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34" name="Google Shape;5034;p72"/>
            <p:cNvGrpSpPr/>
            <p:nvPr/>
          </p:nvGrpSpPr>
          <p:grpSpPr>
            <a:xfrm>
              <a:off x="5341327" y="2898245"/>
              <a:ext cx="532309" cy="614891"/>
              <a:chOff x="5341327" y="2898245"/>
              <a:chExt cx="532309" cy="614891"/>
            </a:xfrm>
          </p:grpSpPr>
          <p:sp>
            <p:nvSpPr>
              <p:cNvPr id="5035" name="Google Shape;5035;p7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6" name="Google Shape;5036;p7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37" name="Google Shape;5037;p72"/>
            <p:cNvGrpSpPr/>
            <p:nvPr/>
          </p:nvGrpSpPr>
          <p:grpSpPr>
            <a:xfrm>
              <a:off x="5532290" y="2881789"/>
              <a:ext cx="620516" cy="305456"/>
              <a:chOff x="5532290" y="2881789"/>
              <a:chExt cx="620516" cy="305456"/>
            </a:xfrm>
          </p:grpSpPr>
          <p:sp>
            <p:nvSpPr>
              <p:cNvPr id="5038" name="Google Shape;5038;p7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9" name="Google Shape;5039;p7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40" name="Google Shape;5040;p72"/>
          <p:cNvGrpSpPr/>
          <p:nvPr/>
        </p:nvGrpSpPr>
        <p:grpSpPr>
          <a:xfrm>
            <a:off x="8163135" y="3526707"/>
            <a:ext cx="269068" cy="645491"/>
            <a:chOff x="7026852" y="3311869"/>
            <a:chExt cx="434331" cy="1041954"/>
          </a:xfrm>
        </p:grpSpPr>
        <p:sp>
          <p:nvSpPr>
            <p:cNvPr id="5041" name="Google Shape;5041;p7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2"/>
          <p:cNvGrpSpPr/>
          <p:nvPr/>
        </p:nvGrpSpPr>
        <p:grpSpPr>
          <a:xfrm>
            <a:off x="6179716" y="3565945"/>
            <a:ext cx="293882" cy="293836"/>
            <a:chOff x="4873519" y="3311869"/>
            <a:chExt cx="499374" cy="499296"/>
          </a:xfrm>
        </p:grpSpPr>
        <p:sp>
          <p:nvSpPr>
            <p:cNvPr id="5045" name="Google Shape;5045;p7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2"/>
          <p:cNvGrpSpPr/>
          <p:nvPr/>
        </p:nvGrpSpPr>
        <p:grpSpPr>
          <a:xfrm>
            <a:off x="6179716" y="3878316"/>
            <a:ext cx="293882" cy="293882"/>
            <a:chOff x="4873519" y="3875839"/>
            <a:chExt cx="499374" cy="499374"/>
          </a:xfrm>
        </p:grpSpPr>
        <p:sp>
          <p:nvSpPr>
            <p:cNvPr id="5048" name="Google Shape;5048;p7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72"/>
          <p:cNvGrpSpPr/>
          <p:nvPr/>
        </p:nvGrpSpPr>
        <p:grpSpPr>
          <a:xfrm>
            <a:off x="2410244" y="1850269"/>
            <a:ext cx="698104" cy="698208"/>
            <a:chOff x="2565073" y="2075876"/>
            <a:chExt cx="672482" cy="672518"/>
          </a:xfrm>
        </p:grpSpPr>
        <p:sp>
          <p:nvSpPr>
            <p:cNvPr id="5051" name="Google Shape;5051;p7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2"/>
          <p:cNvGrpSpPr/>
          <p:nvPr/>
        </p:nvGrpSpPr>
        <p:grpSpPr>
          <a:xfrm>
            <a:off x="5633655" y="3534869"/>
            <a:ext cx="438354" cy="637329"/>
            <a:chOff x="1697726" y="3244179"/>
            <a:chExt cx="788124" cy="1146069"/>
          </a:xfrm>
        </p:grpSpPr>
        <p:sp>
          <p:nvSpPr>
            <p:cNvPr id="5058" name="Google Shape;5058;p7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7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72"/>
          <p:cNvGrpSpPr/>
          <p:nvPr/>
        </p:nvGrpSpPr>
        <p:grpSpPr>
          <a:xfrm>
            <a:off x="7634869" y="1863232"/>
            <a:ext cx="799565" cy="670282"/>
            <a:chOff x="7617850" y="2063282"/>
            <a:chExt cx="799565" cy="670282"/>
          </a:xfrm>
        </p:grpSpPr>
        <p:cxnSp>
          <p:nvCxnSpPr>
            <p:cNvPr id="5062" name="Google Shape;5062;p7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3" name="Google Shape;5063;p7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4" name="Google Shape;5064;p7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5" name="Google Shape;5065;p7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6" name="Google Shape;5066;p7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67" name="Google Shape;5067;p7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68" name="Google Shape;5068;p72"/>
            <p:cNvGrpSpPr/>
            <p:nvPr/>
          </p:nvGrpSpPr>
          <p:grpSpPr>
            <a:xfrm>
              <a:off x="7734309" y="2063282"/>
              <a:ext cx="570957" cy="620095"/>
              <a:chOff x="7734309" y="2063282"/>
              <a:chExt cx="570957" cy="620095"/>
            </a:xfrm>
          </p:grpSpPr>
          <p:grpSp>
            <p:nvGrpSpPr>
              <p:cNvPr id="5069" name="Google Shape;5069;p72"/>
              <p:cNvGrpSpPr/>
              <p:nvPr/>
            </p:nvGrpSpPr>
            <p:grpSpPr>
              <a:xfrm>
                <a:off x="8031573" y="2063282"/>
                <a:ext cx="273693" cy="620095"/>
                <a:chOff x="8031573" y="2063282"/>
                <a:chExt cx="273693" cy="620095"/>
              </a:xfrm>
            </p:grpSpPr>
            <p:sp>
              <p:nvSpPr>
                <p:cNvPr id="5070" name="Google Shape;5070;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2"/>
              <p:cNvGrpSpPr/>
              <p:nvPr/>
            </p:nvGrpSpPr>
            <p:grpSpPr>
              <a:xfrm flipH="1">
                <a:off x="7734309" y="2063282"/>
                <a:ext cx="273693" cy="620095"/>
                <a:chOff x="8031573" y="2063282"/>
                <a:chExt cx="273693" cy="620095"/>
              </a:xfrm>
            </p:grpSpPr>
            <p:sp>
              <p:nvSpPr>
                <p:cNvPr id="5075" name="Google Shape;5075;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79" name="Google Shape;5079;p7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72"/>
          <p:cNvGrpSpPr/>
          <p:nvPr/>
        </p:nvGrpSpPr>
        <p:grpSpPr>
          <a:xfrm>
            <a:off x="7821475" y="2716715"/>
            <a:ext cx="602567" cy="601884"/>
            <a:chOff x="1186975" y="238125"/>
            <a:chExt cx="5244275" cy="5238325"/>
          </a:xfrm>
        </p:grpSpPr>
        <p:sp>
          <p:nvSpPr>
            <p:cNvPr id="5082" name="Google Shape;5082;p7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2"/>
          <p:cNvGrpSpPr/>
          <p:nvPr/>
        </p:nvGrpSpPr>
        <p:grpSpPr>
          <a:xfrm>
            <a:off x="3264213" y="1856199"/>
            <a:ext cx="651848" cy="687338"/>
            <a:chOff x="3400515" y="2056248"/>
            <a:chExt cx="698134" cy="735987"/>
          </a:xfrm>
        </p:grpSpPr>
        <p:grpSp>
          <p:nvGrpSpPr>
            <p:cNvPr id="5087" name="Google Shape;5087;p72"/>
            <p:cNvGrpSpPr/>
            <p:nvPr/>
          </p:nvGrpSpPr>
          <p:grpSpPr>
            <a:xfrm>
              <a:off x="3400515" y="2283913"/>
              <a:ext cx="312919" cy="219900"/>
              <a:chOff x="3400515" y="2283913"/>
              <a:chExt cx="312919" cy="219900"/>
            </a:xfrm>
          </p:grpSpPr>
          <p:sp>
            <p:nvSpPr>
              <p:cNvPr id="5088" name="Google Shape;5088;p7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89" name="Google Shape;5089;p7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90" name="Google Shape;5090;p72"/>
            <p:cNvGrpSpPr/>
            <p:nvPr/>
          </p:nvGrpSpPr>
          <p:grpSpPr>
            <a:xfrm>
              <a:off x="3547823" y="2461089"/>
              <a:ext cx="219900" cy="331146"/>
              <a:chOff x="3547823" y="2461089"/>
              <a:chExt cx="219900" cy="331146"/>
            </a:xfrm>
          </p:grpSpPr>
          <p:sp>
            <p:nvSpPr>
              <p:cNvPr id="5091" name="Google Shape;5091;p7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92" name="Google Shape;5092;p7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93" name="Google Shape;5093;p72"/>
            <p:cNvGrpSpPr/>
            <p:nvPr/>
          </p:nvGrpSpPr>
          <p:grpSpPr>
            <a:xfrm>
              <a:off x="3734138" y="2461089"/>
              <a:ext cx="219900" cy="331146"/>
              <a:chOff x="3734138" y="2461089"/>
              <a:chExt cx="219900" cy="331146"/>
            </a:xfrm>
          </p:grpSpPr>
          <p:sp>
            <p:nvSpPr>
              <p:cNvPr id="5094" name="Google Shape;5094;p7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95" name="Google Shape;5095;p7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96" name="Google Shape;5096;p72"/>
            <p:cNvGrpSpPr/>
            <p:nvPr/>
          </p:nvGrpSpPr>
          <p:grpSpPr>
            <a:xfrm>
              <a:off x="3787560" y="2281742"/>
              <a:ext cx="311089" cy="219900"/>
              <a:chOff x="3787560" y="2281742"/>
              <a:chExt cx="311089" cy="219900"/>
            </a:xfrm>
          </p:grpSpPr>
          <p:sp>
            <p:nvSpPr>
              <p:cNvPr id="5097" name="Google Shape;5097;p7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98" name="Google Shape;5098;p7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99" name="Google Shape;5099;p72"/>
            <p:cNvGrpSpPr/>
            <p:nvPr/>
          </p:nvGrpSpPr>
          <p:grpSpPr>
            <a:xfrm>
              <a:off x="3637290" y="2056248"/>
              <a:ext cx="219900" cy="330736"/>
              <a:chOff x="3637290" y="2056248"/>
              <a:chExt cx="219900" cy="330736"/>
            </a:xfrm>
          </p:grpSpPr>
          <p:sp>
            <p:nvSpPr>
              <p:cNvPr id="5100" name="Google Shape;5100;p7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01" name="Google Shape;5101;p7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02" name="Google Shape;5102;p72"/>
          <p:cNvGrpSpPr/>
          <p:nvPr/>
        </p:nvGrpSpPr>
        <p:grpSpPr>
          <a:xfrm>
            <a:off x="2555919" y="2726205"/>
            <a:ext cx="1268144" cy="592394"/>
            <a:chOff x="238125" y="1188750"/>
            <a:chExt cx="7140450" cy="3335550"/>
          </a:xfrm>
        </p:grpSpPr>
        <p:sp>
          <p:nvSpPr>
            <p:cNvPr id="5103" name="Google Shape;5103;p7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72"/>
          <p:cNvGrpSpPr/>
          <p:nvPr/>
        </p:nvGrpSpPr>
        <p:grpSpPr>
          <a:xfrm>
            <a:off x="6663819" y="2728360"/>
            <a:ext cx="1053944" cy="590147"/>
            <a:chOff x="238125" y="1335475"/>
            <a:chExt cx="5418735" cy="3034175"/>
          </a:xfrm>
        </p:grpSpPr>
        <p:sp>
          <p:nvSpPr>
            <p:cNvPr id="5109" name="Google Shape;5109;p7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2"/>
          <p:cNvGrpSpPr/>
          <p:nvPr/>
        </p:nvGrpSpPr>
        <p:grpSpPr>
          <a:xfrm>
            <a:off x="4094628" y="3533259"/>
            <a:ext cx="1268207" cy="638939"/>
            <a:chOff x="3967651" y="3645904"/>
            <a:chExt cx="1479304" cy="745292"/>
          </a:xfrm>
        </p:grpSpPr>
        <p:grpSp>
          <p:nvGrpSpPr>
            <p:cNvPr id="5113" name="Google Shape;5113;p72"/>
            <p:cNvGrpSpPr/>
            <p:nvPr/>
          </p:nvGrpSpPr>
          <p:grpSpPr>
            <a:xfrm>
              <a:off x="3967651" y="4009026"/>
              <a:ext cx="1479304" cy="382170"/>
              <a:chOff x="3967651" y="4009026"/>
              <a:chExt cx="1479304" cy="382170"/>
            </a:xfrm>
          </p:grpSpPr>
          <p:grpSp>
            <p:nvGrpSpPr>
              <p:cNvPr id="5114" name="Google Shape;5114;p72"/>
              <p:cNvGrpSpPr/>
              <p:nvPr/>
            </p:nvGrpSpPr>
            <p:grpSpPr>
              <a:xfrm>
                <a:off x="4892216" y="4195630"/>
                <a:ext cx="554739" cy="195566"/>
                <a:chOff x="3604375" y="4892160"/>
                <a:chExt cx="1651500" cy="582215"/>
              </a:xfrm>
            </p:grpSpPr>
            <p:sp>
              <p:nvSpPr>
                <p:cNvPr id="5115" name="Google Shape;5115;p7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2"/>
              <p:cNvGrpSpPr/>
              <p:nvPr/>
            </p:nvGrpSpPr>
            <p:grpSpPr>
              <a:xfrm>
                <a:off x="3967651" y="4146303"/>
                <a:ext cx="579402" cy="244893"/>
                <a:chOff x="851875" y="4745310"/>
                <a:chExt cx="1724925" cy="729065"/>
              </a:xfrm>
            </p:grpSpPr>
            <p:sp>
              <p:nvSpPr>
                <p:cNvPr id="5118" name="Google Shape;5118;p7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2"/>
              <p:cNvGrpSpPr/>
              <p:nvPr/>
            </p:nvGrpSpPr>
            <p:grpSpPr>
              <a:xfrm>
                <a:off x="4460753" y="4009026"/>
                <a:ext cx="493110" cy="382170"/>
                <a:chOff x="2319875" y="4336625"/>
                <a:chExt cx="1468025" cy="1137750"/>
              </a:xfrm>
            </p:grpSpPr>
            <p:sp>
              <p:nvSpPr>
                <p:cNvPr id="5121" name="Google Shape;5121;p7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72"/>
            <p:cNvGrpSpPr/>
            <p:nvPr/>
          </p:nvGrpSpPr>
          <p:grpSpPr>
            <a:xfrm>
              <a:off x="4479443" y="3645904"/>
              <a:ext cx="455965" cy="388789"/>
              <a:chOff x="2957425" y="238100"/>
              <a:chExt cx="1910200" cy="1628775"/>
            </a:xfrm>
          </p:grpSpPr>
          <p:sp>
            <p:nvSpPr>
              <p:cNvPr id="5124" name="Google Shape;5124;p7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72"/>
          <p:cNvGrpSpPr/>
          <p:nvPr/>
        </p:nvGrpSpPr>
        <p:grpSpPr>
          <a:xfrm>
            <a:off x="2480742" y="3534460"/>
            <a:ext cx="1243128" cy="637739"/>
            <a:chOff x="2496310" y="3693351"/>
            <a:chExt cx="1342906" cy="688926"/>
          </a:xfrm>
        </p:grpSpPr>
        <p:grpSp>
          <p:nvGrpSpPr>
            <p:cNvPr id="5135" name="Google Shape;5135;p72"/>
            <p:cNvGrpSpPr/>
            <p:nvPr/>
          </p:nvGrpSpPr>
          <p:grpSpPr>
            <a:xfrm>
              <a:off x="2496310" y="3693351"/>
              <a:ext cx="1342906" cy="688875"/>
              <a:chOff x="2496310" y="3693351"/>
              <a:chExt cx="1342906" cy="688875"/>
            </a:xfrm>
          </p:grpSpPr>
          <p:sp>
            <p:nvSpPr>
              <p:cNvPr id="5136" name="Google Shape;5136;p7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2" name="Google Shape;5142;p72"/>
              <p:cNvCxnSpPr>
                <a:stCxn id="514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43" name="Google Shape;5143;p72"/>
              <p:cNvCxnSpPr>
                <a:stCxn id="513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44" name="Google Shape;5144;p72"/>
              <p:cNvCxnSpPr>
                <a:stCxn id="513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45" name="Google Shape;5145;p72"/>
              <p:cNvCxnSpPr>
                <a:stCxn id="514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46" name="Google Shape;5146;p72"/>
              <p:cNvCxnSpPr>
                <a:stCxn id="513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47" name="Google Shape;5147;p72"/>
            <p:cNvGrpSpPr/>
            <p:nvPr/>
          </p:nvGrpSpPr>
          <p:grpSpPr>
            <a:xfrm>
              <a:off x="2675275" y="3930557"/>
              <a:ext cx="1003306" cy="451719"/>
              <a:chOff x="2675275" y="4174282"/>
              <a:chExt cx="1003306" cy="451719"/>
            </a:xfrm>
          </p:grpSpPr>
          <p:sp>
            <p:nvSpPr>
              <p:cNvPr id="5148" name="Google Shape;5148;p7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1" name="Google Shape;5151;p72"/>
          <p:cNvGrpSpPr/>
          <p:nvPr/>
        </p:nvGrpSpPr>
        <p:grpSpPr>
          <a:xfrm>
            <a:off x="1654412" y="971306"/>
            <a:ext cx="574511" cy="874709"/>
            <a:chOff x="1715404" y="1112080"/>
            <a:chExt cx="642270" cy="977984"/>
          </a:xfrm>
        </p:grpSpPr>
        <p:grpSp>
          <p:nvGrpSpPr>
            <p:cNvPr id="5152" name="Google Shape;5152;p72"/>
            <p:cNvGrpSpPr/>
            <p:nvPr/>
          </p:nvGrpSpPr>
          <p:grpSpPr>
            <a:xfrm>
              <a:off x="1715404" y="1112080"/>
              <a:ext cx="642270" cy="977984"/>
              <a:chOff x="1715404" y="1112080"/>
              <a:chExt cx="642270" cy="977984"/>
            </a:xfrm>
          </p:grpSpPr>
          <p:sp>
            <p:nvSpPr>
              <p:cNvPr id="5153" name="Google Shape;5153;p7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2"/>
            <p:cNvGrpSpPr/>
            <p:nvPr/>
          </p:nvGrpSpPr>
          <p:grpSpPr>
            <a:xfrm>
              <a:off x="1768927" y="1165603"/>
              <a:ext cx="535225" cy="851367"/>
              <a:chOff x="1768927" y="1165603"/>
              <a:chExt cx="535225" cy="851367"/>
            </a:xfrm>
          </p:grpSpPr>
          <p:sp>
            <p:nvSpPr>
              <p:cNvPr id="5156" name="Google Shape;5156;p7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2"/>
            <p:cNvGrpSpPr/>
            <p:nvPr/>
          </p:nvGrpSpPr>
          <p:grpSpPr>
            <a:xfrm>
              <a:off x="1822449" y="1219125"/>
              <a:ext cx="428180" cy="718859"/>
              <a:chOff x="1822449" y="1219125"/>
              <a:chExt cx="428180" cy="718859"/>
            </a:xfrm>
          </p:grpSpPr>
          <p:sp>
            <p:nvSpPr>
              <p:cNvPr id="5159" name="Google Shape;5159;p7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72"/>
            <p:cNvGrpSpPr/>
            <p:nvPr/>
          </p:nvGrpSpPr>
          <p:grpSpPr>
            <a:xfrm>
              <a:off x="1875972" y="1272648"/>
              <a:ext cx="321135" cy="586939"/>
              <a:chOff x="1875972" y="1272648"/>
              <a:chExt cx="321135" cy="586939"/>
            </a:xfrm>
          </p:grpSpPr>
          <p:sp>
            <p:nvSpPr>
              <p:cNvPr id="5162" name="Google Shape;5162;p7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4" name="Google Shape;5164;p72"/>
          <p:cNvGrpSpPr/>
          <p:nvPr/>
        </p:nvGrpSpPr>
        <p:grpSpPr>
          <a:xfrm>
            <a:off x="7761573" y="3528028"/>
            <a:ext cx="293855" cy="644170"/>
            <a:chOff x="241025" y="3151575"/>
            <a:chExt cx="293855" cy="644170"/>
          </a:xfrm>
        </p:grpSpPr>
        <p:sp>
          <p:nvSpPr>
            <p:cNvPr id="5165" name="Google Shape;5165;p7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2"/>
          <p:cNvGrpSpPr/>
          <p:nvPr/>
        </p:nvGrpSpPr>
        <p:grpSpPr>
          <a:xfrm>
            <a:off x="709557" y="2728028"/>
            <a:ext cx="1779649" cy="591620"/>
            <a:chOff x="246070" y="1983375"/>
            <a:chExt cx="1855347" cy="616849"/>
          </a:xfrm>
        </p:grpSpPr>
        <p:sp>
          <p:nvSpPr>
            <p:cNvPr id="5168" name="Google Shape;5168;p7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72"/>
          <p:cNvGrpSpPr/>
          <p:nvPr/>
        </p:nvGrpSpPr>
        <p:grpSpPr>
          <a:xfrm>
            <a:off x="2320424" y="971306"/>
            <a:ext cx="711055" cy="745993"/>
            <a:chOff x="2496269" y="1171698"/>
            <a:chExt cx="761953" cy="799392"/>
          </a:xfrm>
        </p:grpSpPr>
        <p:grpSp>
          <p:nvGrpSpPr>
            <p:cNvPr id="5178" name="Google Shape;5178;p72"/>
            <p:cNvGrpSpPr/>
            <p:nvPr/>
          </p:nvGrpSpPr>
          <p:grpSpPr>
            <a:xfrm>
              <a:off x="2496269" y="1171698"/>
              <a:ext cx="761953" cy="723022"/>
              <a:chOff x="2496269" y="1171698"/>
              <a:chExt cx="761953" cy="723022"/>
            </a:xfrm>
          </p:grpSpPr>
          <p:sp>
            <p:nvSpPr>
              <p:cNvPr id="5179" name="Google Shape;5179;p7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72"/>
              <p:cNvGrpSpPr/>
              <p:nvPr/>
            </p:nvGrpSpPr>
            <p:grpSpPr>
              <a:xfrm>
                <a:off x="2496269" y="1171698"/>
                <a:ext cx="761953" cy="723022"/>
                <a:chOff x="2496269" y="1120652"/>
                <a:chExt cx="761953" cy="723022"/>
              </a:xfrm>
            </p:grpSpPr>
            <p:grpSp>
              <p:nvGrpSpPr>
                <p:cNvPr id="5182" name="Google Shape;5182;p72"/>
                <p:cNvGrpSpPr/>
                <p:nvPr/>
              </p:nvGrpSpPr>
              <p:grpSpPr>
                <a:xfrm>
                  <a:off x="2496269" y="1120652"/>
                  <a:ext cx="761953" cy="723022"/>
                  <a:chOff x="2496269" y="1120652"/>
                  <a:chExt cx="761953" cy="723022"/>
                </a:xfrm>
              </p:grpSpPr>
              <p:grpSp>
                <p:nvGrpSpPr>
                  <p:cNvPr id="5183" name="Google Shape;5183;p72"/>
                  <p:cNvGrpSpPr/>
                  <p:nvPr/>
                </p:nvGrpSpPr>
                <p:grpSpPr>
                  <a:xfrm>
                    <a:off x="2496269" y="1304589"/>
                    <a:ext cx="407089" cy="305057"/>
                    <a:chOff x="2496269" y="1304589"/>
                    <a:chExt cx="407089" cy="305057"/>
                  </a:xfrm>
                </p:grpSpPr>
                <p:sp>
                  <p:nvSpPr>
                    <p:cNvPr id="5184" name="Google Shape;5184;p7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72"/>
                  <p:cNvGrpSpPr/>
                  <p:nvPr/>
                </p:nvGrpSpPr>
                <p:grpSpPr>
                  <a:xfrm>
                    <a:off x="2586468" y="1493376"/>
                    <a:ext cx="358850" cy="349656"/>
                    <a:chOff x="2586468" y="1493376"/>
                    <a:chExt cx="358850" cy="349656"/>
                  </a:xfrm>
                </p:grpSpPr>
                <p:sp>
                  <p:nvSpPr>
                    <p:cNvPr id="5187" name="Google Shape;5187;p7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2"/>
                  <p:cNvGrpSpPr/>
                  <p:nvPr/>
                </p:nvGrpSpPr>
                <p:grpSpPr>
                  <a:xfrm>
                    <a:off x="2807939" y="1494024"/>
                    <a:ext cx="358857" cy="349650"/>
                    <a:chOff x="2807939" y="1494024"/>
                    <a:chExt cx="358857" cy="349650"/>
                  </a:xfrm>
                </p:grpSpPr>
                <p:sp>
                  <p:nvSpPr>
                    <p:cNvPr id="5190" name="Google Shape;5190;p7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2"/>
                  <p:cNvGrpSpPr/>
                  <p:nvPr/>
                </p:nvGrpSpPr>
                <p:grpSpPr>
                  <a:xfrm>
                    <a:off x="2851133" y="1305635"/>
                    <a:ext cx="407089" cy="305057"/>
                    <a:chOff x="2851133" y="1305635"/>
                    <a:chExt cx="407089" cy="305057"/>
                  </a:xfrm>
                </p:grpSpPr>
                <p:sp>
                  <p:nvSpPr>
                    <p:cNvPr id="5193" name="Google Shape;5193;p7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2"/>
                  <p:cNvGrpSpPr/>
                  <p:nvPr/>
                </p:nvGrpSpPr>
                <p:grpSpPr>
                  <a:xfrm>
                    <a:off x="2727495" y="1120652"/>
                    <a:ext cx="300271" cy="396358"/>
                    <a:chOff x="2727495" y="1120652"/>
                    <a:chExt cx="300271" cy="396358"/>
                  </a:xfrm>
                </p:grpSpPr>
                <p:sp>
                  <p:nvSpPr>
                    <p:cNvPr id="5196" name="Google Shape;5196;p7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8" name="Google Shape;5198;p72"/>
                <p:cNvGrpSpPr/>
                <p:nvPr/>
              </p:nvGrpSpPr>
              <p:grpSpPr>
                <a:xfrm>
                  <a:off x="2722305" y="1350460"/>
                  <a:ext cx="308357" cy="308344"/>
                  <a:chOff x="2722305" y="1350460"/>
                  <a:chExt cx="308357" cy="308344"/>
                </a:xfrm>
              </p:grpSpPr>
              <p:sp>
                <p:nvSpPr>
                  <p:cNvPr id="5199" name="Google Shape;5199;p7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72"/>
                  <p:cNvGrpSpPr/>
                  <p:nvPr/>
                </p:nvGrpSpPr>
                <p:grpSpPr>
                  <a:xfrm>
                    <a:off x="2725064" y="1364529"/>
                    <a:ext cx="297954" cy="280182"/>
                    <a:chOff x="2725064" y="1364529"/>
                    <a:chExt cx="297954" cy="280182"/>
                  </a:xfrm>
                </p:grpSpPr>
                <p:sp>
                  <p:nvSpPr>
                    <p:cNvPr id="5201" name="Google Shape;5201;p7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06" name="Google Shape;5206;p7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2"/>
          <p:cNvGrpSpPr/>
          <p:nvPr/>
        </p:nvGrpSpPr>
        <p:grpSpPr>
          <a:xfrm>
            <a:off x="3909124" y="2727412"/>
            <a:ext cx="1569144" cy="591015"/>
            <a:chOff x="3820100" y="3023049"/>
            <a:chExt cx="1303926" cy="491162"/>
          </a:xfrm>
        </p:grpSpPr>
        <p:grpSp>
          <p:nvGrpSpPr>
            <p:cNvPr id="5212" name="Google Shape;5212;p72"/>
            <p:cNvGrpSpPr/>
            <p:nvPr/>
          </p:nvGrpSpPr>
          <p:grpSpPr>
            <a:xfrm>
              <a:off x="3820100" y="3023072"/>
              <a:ext cx="1303926" cy="491139"/>
              <a:chOff x="3820100" y="3023072"/>
              <a:chExt cx="1303926" cy="491139"/>
            </a:xfrm>
          </p:grpSpPr>
          <p:sp>
            <p:nvSpPr>
              <p:cNvPr id="5213" name="Google Shape;5213;p7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2"/>
            <p:cNvGrpSpPr/>
            <p:nvPr/>
          </p:nvGrpSpPr>
          <p:grpSpPr>
            <a:xfrm>
              <a:off x="4132439" y="3023645"/>
              <a:ext cx="393633" cy="177096"/>
              <a:chOff x="4132439" y="3023645"/>
              <a:chExt cx="393633" cy="177096"/>
            </a:xfrm>
          </p:grpSpPr>
          <p:sp>
            <p:nvSpPr>
              <p:cNvPr id="5216" name="Google Shape;5216;p7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2"/>
            <p:cNvGrpSpPr/>
            <p:nvPr/>
          </p:nvGrpSpPr>
          <p:grpSpPr>
            <a:xfrm>
              <a:off x="3921811" y="3023049"/>
              <a:ext cx="1002397" cy="388943"/>
              <a:chOff x="3921811" y="3023049"/>
              <a:chExt cx="1002397" cy="388943"/>
            </a:xfrm>
          </p:grpSpPr>
          <p:sp>
            <p:nvSpPr>
              <p:cNvPr id="5219" name="Google Shape;5219;p7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2"/>
            <p:cNvGrpSpPr/>
            <p:nvPr/>
          </p:nvGrpSpPr>
          <p:grpSpPr>
            <a:xfrm>
              <a:off x="4023645" y="3023049"/>
              <a:ext cx="683032" cy="286722"/>
              <a:chOff x="4023645" y="3023049"/>
              <a:chExt cx="683032" cy="286722"/>
            </a:xfrm>
          </p:grpSpPr>
          <p:sp>
            <p:nvSpPr>
              <p:cNvPr id="5222" name="Google Shape;5222;p7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4" name="Google Shape;5224;p72"/>
          <p:cNvGrpSpPr/>
          <p:nvPr/>
        </p:nvGrpSpPr>
        <p:grpSpPr>
          <a:xfrm>
            <a:off x="1541246" y="1854257"/>
            <a:ext cx="713522" cy="688025"/>
            <a:chOff x="1706078" y="2092648"/>
            <a:chExt cx="660913" cy="637296"/>
          </a:xfrm>
        </p:grpSpPr>
        <p:sp>
          <p:nvSpPr>
            <p:cNvPr id="5225" name="Google Shape;5225;p7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72"/>
            <p:cNvGrpSpPr/>
            <p:nvPr/>
          </p:nvGrpSpPr>
          <p:grpSpPr>
            <a:xfrm>
              <a:off x="1706078" y="2092648"/>
              <a:ext cx="660913" cy="575241"/>
              <a:chOff x="1706078" y="2092648"/>
              <a:chExt cx="660913" cy="575241"/>
            </a:xfrm>
          </p:grpSpPr>
          <p:sp>
            <p:nvSpPr>
              <p:cNvPr id="5227" name="Google Shape;5227;p7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0" name="Google Shape;5230;p72"/>
          <p:cNvGrpSpPr/>
          <p:nvPr/>
        </p:nvGrpSpPr>
        <p:grpSpPr>
          <a:xfrm>
            <a:off x="6303104" y="971806"/>
            <a:ext cx="1317459" cy="684168"/>
            <a:chOff x="238125" y="999450"/>
            <a:chExt cx="7140700" cy="3708225"/>
          </a:xfrm>
        </p:grpSpPr>
        <p:sp>
          <p:nvSpPr>
            <p:cNvPr id="5231" name="Google Shape;5231;p7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sp>
        <p:nvSpPr>
          <p:cNvPr id="475" name="Google Shape;475;p37"/>
          <p:cNvSpPr txBox="1"/>
          <p:nvPr>
            <p:ph idx="1" type="body"/>
          </p:nvPr>
        </p:nvSpPr>
        <p:spPr>
          <a:xfrm>
            <a:off x="720000" y="1554150"/>
            <a:ext cx="4105200" cy="30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They’re simple </a:t>
            </a:r>
            <a:endParaRPr>
              <a:solidFill>
                <a:schemeClr val="dk1"/>
              </a:solidFill>
            </a:endParaRPr>
          </a:p>
          <a:p>
            <a:pPr indent="-317500" lvl="0" marL="4572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solidFill>
                  <a:schemeClr val="dk1"/>
                </a:solidFill>
              </a:rPr>
              <a:t>And the most important thing: the audience won’t miss the point of your presentation</a:t>
            </a:r>
            <a:endParaRPr/>
          </a:p>
        </p:txBody>
      </p:sp>
      <p:pic>
        <p:nvPicPr>
          <p:cNvPr id="476" name="Google Shape;476;p37"/>
          <p:cNvPicPr preferRelativeResize="0"/>
          <p:nvPr/>
        </p:nvPicPr>
        <p:blipFill>
          <a:blip r:embed="rId3">
            <a:alphaModFix/>
          </a:blip>
          <a:stretch>
            <a:fillRect/>
          </a:stretch>
        </p:blipFill>
        <p:spPr>
          <a:xfrm rot="-468998">
            <a:off x="5277961" y="1258563"/>
            <a:ext cx="2735375" cy="31366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3" name="Shape 5243"/>
        <p:cNvGrpSpPr/>
        <p:nvPr/>
      </p:nvGrpSpPr>
      <p:grpSpPr>
        <a:xfrm>
          <a:off x="0" y="0"/>
          <a:ext cx="0" cy="0"/>
          <a:chOff x="0" y="0"/>
          <a:chExt cx="0" cy="0"/>
        </a:xfrm>
      </p:grpSpPr>
      <p:grpSp>
        <p:nvGrpSpPr>
          <p:cNvPr id="5244" name="Google Shape;5244;p73"/>
          <p:cNvGrpSpPr/>
          <p:nvPr/>
        </p:nvGrpSpPr>
        <p:grpSpPr>
          <a:xfrm>
            <a:off x="717025" y="967615"/>
            <a:ext cx="1636117" cy="1526144"/>
            <a:chOff x="729238" y="1179665"/>
            <a:chExt cx="1636117" cy="1526144"/>
          </a:xfrm>
        </p:grpSpPr>
        <p:grpSp>
          <p:nvGrpSpPr>
            <p:cNvPr id="5245" name="Google Shape;5245;p73"/>
            <p:cNvGrpSpPr/>
            <p:nvPr/>
          </p:nvGrpSpPr>
          <p:grpSpPr>
            <a:xfrm>
              <a:off x="729238" y="1179665"/>
              <a:ext cx="80700" cy="1526144"/>
              <a:chOff x="729238" y="1179665"/>
              <a:chExt cx="80700" cy="1526144"/>
            </a:xfrm>
          </p:grpSpPr>
          <p:sp>
            <p:nvSpPr>
              <p:cNvPr id="5246" name="Google Shape;5246;p7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73"/>
            <p:cNvGrpSpPr/>
            <p:nvPr/>
          </p:nvGrpSpPr>
          <p:grpSpPr>
            <a:xfrm>
              <a:off x="903098" y="1179665"/>
              <a:ext cx="80700" cy="1526144"/>
              <a:chOff x="903098" y="1179665"/>
              <a:chExt cx="80700" cy="1526144"/>
            </a:xfrm>
          </p:grpSpPr>
          <p:sp>
            <p:nvSpPr>
              <p:cNvPr id="5257" name="Google Shape;5257;p7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73"/>
            <p:cNvGrpSpPr/>
            <p:nvPr/>
          </p:nvGrpSpPr>
          <p:grpSpPr>
            <a:xfrm>
              <a:off x="1076958" y="1179665"/>
              <a:ext cx="80700" cy="1526144"/>
              <a:chOff x="1076958" y="1179665"/>
              <a:chExt cx="80700" cy="1526144"/>
            </a:xfrm>
          </p:grpSpPr>
          <p:sp>
            <p:nvSpPr>
              <p:cNvPr id="5268" name="Google Shape;5268;p7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3"/>
            <p:cNvGrpSpPr/>
            <p:nvPr/>
          </p:nvGrpSpPr>
          <p:grpSpPr>
            <a:xfrm>
              <a:off x="1247707" y="1179665"/>
              <a:ext cx="80700" cy="1526144"/>
              <a:chOff x="1247707" y="1179665"/>
              <a:chExt cx="80700" cy="1526144"/>
            </a:xfrm>
          </p:grpSpPr>
          <p:sp>
            <p:nvSpPr>
              <p:cNvPr id="5279" name="Google Shape;5279;p7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3"/>
            <p:cNvGrpSpPr/>
            <p:nvPr/>
          </p:nvGrpSpPr>
          <p:grpSpPr>
            <a:xfrm>
              <a:off x="1421567" y="1179665"/>
              <a:ext cx="80700" cy="1526144"/>
              <a:chOff x="1421567" y="1179665"/>
              <a:chExt cx="80700" cy="1526144"/>
            </a:xfrm>
          </p:grpSpPr>
          <p:sp>
            <p:nvSpPr>
              <p:cNvPr id="5290" name="Google Shape;5290;p7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73"/>
            <p:cNvGrpSpPr/>
            <p:nvPr/>
          </p:nvGrpSpPr>
          <p:grpSpPr>
            <a:xfrm>
              <a:off x="1592327" y="1179665"/>
              <a:ext cx="80700" cy="1526144"/>
              <a:chOff x="1592327" y="1179665"/>
              <a:chExt cx="80700" cy="1526144"/>
            </a:xfrm>
          </p:grpSpPr>
          <p:sp>
            <p:nvSpPr>
              <p:cNvPr id="5301" name="Google Shape;5301;p7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3"/>
            <p:cNvGrpSpPr/>
            <p:nvPr/>
          </p:nvGrpSpPr>
          <p:grpSpPr>
            <a:xfrm>
              <a:off x="1766187" y="1179665"/>
              <a:ext cx="80700" cy="1526144"/>
              <a:chOff x="1766187" y="1179665"/>
              <a:chExt cx="80700" cy="1526144"/>
            </a:xfrm>
          </p:grpSpPr>
          <p:sp>
            <p:nvSpPr>
              <p:cNvPr id="5312" name="Google Shape;5312;p7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3"/>
            <p:cNvGrpSpPr/>
            <p:nvPr/>
          </p:nvGrpSpPr>
          <p:grpSpPr>
            <a:xfrm>
              <a:off x="1936935" y="1179665"/>
              <a:ext cx="80700" cy="1526144"/>
              <a:chOff x="1936935" y="1179665"/>
              <a:chExt cx="80700" cy="1526144"/>
            </a:xfrm>
          </p:grpSpPr>
          <p:sp>
            <p:nvSpPr>
              <p:cNvPr id="5323" name="Google Shape;5323;p7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3"/>
            <p:cNvGrpSpPr/>
            <p:nvPr/>
          </p:nvGrpSpPr>
          <p:grpSpPr>
            <a:xfrm>
              <a:off x="2110795" y="1179665"/>
              <a:ext cx="80700" cy="1526144"/>
              <a:chOff x="2110795" y="1179665"/>
              <a:chExt cx="80700" cy="1526144"/>
            </a:xfrm>
          </p:grpSpPr>
          <p:sp>
            <p:nvSpPr>
              <p:cNvPr id="5334" name="Google Shape;5334;p7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73"/>
            <p:cNvGrpSpPr/>
            <p:nvPr/>
          </p:nvGrpSpPr>
          <p:grpSpPr>
            <a:xfrm>
              <a:off x="2284655" y="1179665"/>
              <a:ext cx="80700" cy="1526144"/>
              <a:chOff x="2284655" y="1179665"/>
              <a:chExt cx="80700" cy="1526144"/>
            </a:xfrm>
          </p:grpSpPr>
          <p:sp>
            <p:nvSpPr>
              <p:cNvPr id="5345" name="Google Shape;5345;p7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5" name="Google Shape;5355;p73"/>
          <p:cNvGrpSpPr/>
          <p:nvPr/>
        </p:nvGrpSpPr>
        <p:grpSpPr>
          <a:xfrm>
            <a:off x="2611692" y="986753"/>
            <a:ext cx="1364248" cy="1102133"/>
            <a:chOff x="2623904" y="1198803"/>
            <a:chExt cx="1364248" cy="1102133"/>
          </a:xfrm>
        </p:grpSpPr>
        <p:grpSp>
          <p:nvGrpSpPr>
            <p:cNvPr id="5356" name="Google Shape;5356;p73"/>
            <p:cNvGrpSpPr/>
            <p:nvPr/>
          </p:nvGrpSpPr>
          <p:grpSpPr>
            <a:xfrm>
              <a:off x="2623907" y="1198803"/>
              <a:ext cx="1364245" cy="273000"/>
              <a:chOff x="2623907" y="1198803"/>
              <a:chExt cx="1364245" cy="273000"/>
            </a:xfrm>
          </p:grpSpPr>
          <p:sp>
            <p:nvSpPr>
              <p:cNvPr id="5357" name="Google Shape;5357;p7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3"/>
            <p:cNvGrpSpPr/>
            <p:nvPr/>
          </p:nvGrpSpPr>
          <p:grpSpPr>
            <a:xfrm>
              <a:off x="2623904" y="1476964"/>
              <a:ext cx="1364245" cy="273000"/>
              <a:chOff x="2623904" y="1476964"/>
              <a:chExt cx="1364245" cy="273000"/>
            </a:xfrm>
          </p:grpSpPr>
          <p:sp>
            <p:nvSpPr>
              <p:cNvPr id="5363" name="Google Shape;5363;p7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3"/>
            <p:cNvGrpSpPr/>
            <p:nvPr/>
          </p:nvGrpSpPr>
          <p:grpSpPr>
            <a:xfrm>
              <a:off x="2623907" y="1749775"/>
              <a:ext cx="1364245" cy="273000"/>
              <a:chOff x="2623907" y="1749775"/>
              <a:chExt cx="1364245" cy="273000"/>
            </a:xfrm>
          </p:grpSpPr>
          <p:sp>
            <p:nvSpPr>
              <p:cNvPr id="5369" name="Google Shape;5369;p7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3"/>
            <p:cNvGrpSpPr/>
            <p:nvPr/>
          </p:nvGrpSpPr>
          <p:grpSpPr>
            <a:xfrm>
              <a:off x="2623904" y="2027936"/>
              <a:ext cx="1364245" cy="273000"/>
              <a:chOff x="2623904" y="2027936"/>
              <a:chExt cx="1364245" cy="273000"/>
            </a:xfrm>
          </p:grpSpPr>
          <p:sp>
            <p:nvSpPr>
              <p:cNvPr id="5375" name="Google Shape;5375;p7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0" name="Google Shape;5380;p73"/>
          <p:cNvGrpSpPr/>
          <p:nvPr/>
        </p:nvGrpSpPr>
        <p:grpSpPr>
          <a:xfrm>
            <a:off x="2601153" y="2445826"/>
            <a:ext cx="1387541" cy="159124"/>
            <a:chOff x="3200660" y="2180272"/>
            <a:chExt cx="2563824" cy="378237"/>
          </a:xfrm>
        </p:grpSpPr>
        <p:sp>
          <p:nvSpPr>
            <p:cNvPr id="5381" name="Google Shape;5381;p7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3"/>
          <p:cNvGrpSpPr/>
          <p:nvPr/>
        </p:nvGrpSpPr>
        <p:grpSpPr>
          <a:xfrm>
            <a:off x="2597677" y="2723590"/>
            <a:ext cx="1390502" cy="159625"/>
            <a:chOff x="3530150" y="2790075"/>
            <a:chExt cx="1962600" cy="225300"/>
          </a:xfrm>
        </p:grpSpPr>
        <p:sp>
          <p:nvSpPr>
            <p:cNvPr id="5400" name="Google Shape;5400;p7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3"/>
          <p:cNvGrpSpPr/>
          <p:nvPr/>
        </p:nvGrpSpPr>
        <p:grpSpPr>
          <a:xfrm>
            <a:off x="2597735" y="3001855"/>
            <a:ext cx="1411629" cy="154175"/>
            <a:chOff x="3558802" y="4011244"/>
            <a:chExt cx="1866000" cy="111600"/>
          </a:xfrm>
        </p:grpSpPr>
        <p:sp>
          <p:nvSpPr>
            <p:cNvPr id="5403" name="Google Shape;5403;p7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3"/>
          <p:cNvGrpSpPr/>
          <p:nvPr/>
        </p:nvGrpSpPr>
        <p:grpSpPr>
          <a:xfrm>
            <a:off x="2598023" y="2207425"/>
            <a:ext cx="1383503" cy="119761"/>
            <a:chOff x="3465975" y="2270258"/>
            <a:chExt cx="1986364" cy="171947"/>
          </a:xfrm>
        </p:grpSpPr>
        <p:sp>
          <p:nvSpPr>
            <p:cNvPr id="5406" name="Google Shape;5406;p7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73"/>
          <p:cNvGrpSpPr/>
          <p:nvPr/>
        </p:nvGrpSpPr>
        <p:grpSpPr>
          <a:xfrm>
            <a:off x="2609030" y="3571198"/>
            <a:ext cx="1369531" cy="195460"/>
            <a:chOff x="723300" y="4253549"/>
            <a:chExt cx="2276482" cy="324900"/>
          </a:xfrm>
        </p:grpSpPr>
        <p:sp>
          <p:nvSpPr>
            <p:cNvPr id="5415" name="Google Shape;5415;p7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73"/>
          <p:cNvGrpSpPr/>
          <p:nvPr/>
        </p:nvGrpSpPr>
        <p:grpSpPr>
          <a:xfrm>
            <a:off x="2598591" y="3272439"/>
            <a:ext cx="1389066" cy="180119"/>
            <a:chOff x="705948" y="3788465"/>
            <a:chExt cx="2308953" cy="299400"/>
          </a:xfrm>
        </p:grpSpPr>
        <p:sp>
          <p:nvSpPr>
            <p:cNvPr id="5421" name="Google Shape;5421;p7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3"/>
          <p:cNvGrpSpPr/>
          <p:nvPr/>
        </p:nvGrpSpPr>
        <p:grpSpPr>
          <a:xfrm>
            <a:off x="4195581" y="1876393"/>
            <a:ext cx="1433821" cy="191501"/>
            <a:chOff x="4273350" y="2088443"/>
            <a:chExt cx="1433821" cy="191501"/>
          </a:xfrm>
        </p:grpSpPr>
        <p:grpSp>
          <p:nvGrpSpPr>
            <p:cNvPr id="5427" name="Google Shape;5427;p73"/>
            <p:cNvGrpSpPr/>
            <p:nvPr/>
          </p:nvGrpSpPr>
          <p:grpSpPr>
            <a:xfrm>
              <a:off x="4273350" y="2088443"/>
              <a:ext cx="1433821" cy="0"/>
              <a:chOff x="5224975" y="2962250"/>
              <a:chExt cx="1544400" cy="0"/>
            </a:xfrm>
          </p:grpSpPr>
          <p:cxnSp>
            <p:nvCxnSpPr>
              <p:cNvPr id="5428" name="Google Shape;5428;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29" name="Google Shape;5429;p7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30" name="Google Shape;5430;p73"/>
            <p:cNvGrpSpPr/>
            <p:nvPr/>
          </p:nvGrpSpPr>
          <p:grpSpPr>
            <a:xfrm>
              <a:off x="4273350" y="2279944"/>
              <a:ext cx="1433821" cy="0"/>
              <a:chOff x="5224975" y="2962250"/>
              <a:chExt cx="1544400" cy="0"/>
            </a:xfrm>
          </p:grpSpPr>
          <p:cxnSp>
            <p:nvCxnSpPr>
              <p:cNvPr id="5431" name="Google Shape;5431;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32" name="Google Shape;5432;p7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33" name="Google Shape;5433;p73"/>
          <p:cNvGrpSpPr/>
          <p:nvPr/>
        </p:nvGrpSpPr>
        <p:grpSpPr>
          <a:xfrm>
            <a:off x="2646528" y="3885297"/>
            <a:ext cx="1304609" cy="294074"/>
            <a:chOff x="2658741" y="4097347"/>
            <a:chExt cx="1304609" cy="294074"/>
          </a:xfrm>
        </p:grpSpPr>
        <p:grpSp>
          <p:nvGrpSpPr>
            <p:cNvPr id="5434" name="Google Shape;5434;p73"/>
            <p:cNvGrpSpPr/>
            <p:nvPr/>
          </p:nvGrpSpPr>
          <p:grpSpPr>
            <a:xfrm>
              <a:off x="2658741" y="4097347"/>
              <a:ext cx="118572" cy="294074"/>
              <a:chOff x="3343310" y="4475555"/>
              <a:chExt cx="127717" cy="316753"/>
            </a:xfrm>
          </p:grpSpPr>
          <p:sp>
            <p:nvSpPr>
              <p:cNvPr id="5435" name="Google Shape;5435;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3"/>
            <p:cNvGrpSpPr/>
            <p:nvPr/>
          </p:nvGrpSpPr>
          <p:grpSpPr>
            <a:xfrm>
              <a:off x="3815519" y="4098388"/>
              <a:ext cx="147831" cy="291991"/>
              <a:chOff x="3527539" y="4476677"/>
              <a:chExt cx="159232" cy="314510"/>
            </a:xfrm>
          </p:grpSpPr>
          <p:sp>
            <p:nvSpPr>
              <p:cNvPr id="5438" name="Google Shape;5438;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73"/>
            <p:cNvGrpSpPr/>
            <p:nvPr/>
          </p:nvGrpSpPr>
          <p:grpSpPr>
            <a:xfrm>
              <a:off x="3511696" y="4098388"/>
              <a:ext cx="147831" cy="291991"/>
              <a:chOff x="3527539" y="4476677"/>
              <a:chExt cx="159232" cy="314510"/>
            </a:xfrm>
          </p:grpSpPr>
          <p:sp>
            <p:nvSpPr>
              <p:cNvPr id="5441" name="Google Shape;5441;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3"/>
            <p:cNvGrpSpPr/>
            <p:nvPr/>
          </p:nvGrpSpPr>
          <p:grpSpPr>
            <a:xfrm>
              <a:off x="3207874" y="4098388"/>
              <a:ext cx="147831" cy="291991"/>
              <a:chOff x="3527539" y="4476677"/>
              <a:chExt cx="159232" cy="314510"/>
            </a:xfrm>
          </p:grpSpPr>
          <p:sp>
            <p:nvSpPr>
              <p:cNvPr id="5444" name="Google Shape;5444;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73"/>
            <p:cNvGrpSpPr/>
            <p:nvPr/>
          </p:nvGrpSpPr>
          <p:grpSpPr>
            <a:xfrm>
              <a:off x="2933305" y="4097347"/>
              <a:ext cx="118572" cy="294074"/>
              <a:chOff x="3343310" y="4475555"/>
              <a:chExt cx="127717" cy="316753"/>
            </a:xfrm>
          </p:grpSpPr>
          <p:sp>
            <p:nvSpPr>
              <p:cNvPr id="5447" name="Google Shape;5447;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73"/>
          <p:cNvGrpSpPr/>
          <p:nvPr/>
        </p:nvGrpSpPr>
        <p:grpSpPr>
          <a:xfrm>
            <a:off x="4197136" y="963991"/>
            <a:ext cx="1430711" cy="751237"/>
            <a:chOff x="5159450" y="1919950"/>
            <a:chExt cx="1541050" cy="862500"/>
          </a:xfrm>
        </p:grpSpPr>
        <p:sp>
          <p:nvSpPr>
            <p:cNvPr id="5450" name="Google Shape;5450;p7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451" name="Google Shape;5451;p73"/>
            <p:cNvGrpSpPr/>
            <p:nvPr/>
          </p:nvGrpSpPr>
          <p:grpSpPr>
            <a:xfrm>
              <a:off x="5159450" y="1919950"/>
              <a:ext cx="1541050" cy="862500"/>
              <a:chOff x="5159450" y="1919950"/>
              <a:chExt cx="1541050" cy="862500"/>
            </a:xfrm>
          </p:grpSpPr>
          <p:cxnSp>
            <p:nvCxnSpPr>
              <p:cNvPr id="5452" name="Google Shape;5452;p7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453" name="Google Shape;5453;p7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454" name="Google Shape;5454;p73"/>
          <p:cNvGrpSpPr/>
          <p:nvPr/>
        </p:nvGrpSpPr>
        <p:grpSpPr>
          <a:xfrm>
            <a:off x="4245274" y="2227761"/>
            <a:ext cx="1334436" cy="967914"/>
            <a:chOff x="4294923" y="2439811"/>
            <a:chExt cx="1334436" cy="967914"/>
          </a:xfrm>
        </p:grpSpPr>
        <p:grpSp>
          <p:nvGrpSpPr>
            <p:cNvPr id="5455" name="Google Shape;5455;p73"/>
            <p:cNvGrpSpPr/>
            <p:nvPr/>
          </p:nvGrpSpPr>
          <p:grpSpPr>
            <a:xfrm>
              <a:off x="4960455" y="2469658"/>
              <a:ext cx="668904" cy="885524"/>
              <a:chOff x="4960455" y="2469658"/>
              <a:chExt cx="668904" cy="885524"/>
            </a:xfrm>
          </p:grpSpPr>
          <p:sp>
            <p:nvSpPr>
              <p:cNvPr id="5456" name="Google Shape;5456;p7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73"/>
            <p:cNvGrpSpPr/>
            <p:nvPr/>
          </p:nvGrpSpPr>
          <p:grpSpPr>
            <a:xfrm>
              <a:off x="4294923" y="2469658"/>
              <a:ext cx="668951" cy="885524"/>
              <a:chOff x="4294923" y="2469658"/>
              <a:chExt cx="668951" cy="885524"/>
            </a:xfrm>
          </p:grpSpPr>
          <p:sp>
            <p:nvSpPr>
              <p:cNvPr id="5463" name="Google Shape;5463;p7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7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3"/>
          <p:cNvGrpSpPr/>
          <p:nvPr/>
        </p:nvGrpSpPr>
        <p:grpSpPr>
          <a:xfrm>
            <a:off x="4231477" y="3282206"/>
            <a:ext cx="1430949" cy="897289"/>
            <a:chOff x="4351371" y="3547942"/>
            <a:chExt cx="1345130" cy="843475"/>
          </a:xfrm>
        </p:grpSpPr>
        <p:grpSp>
          <p:nvGrpSpPr>
            <p:cNvPr id="5471" name="Google Shape;5471;p73"/>
            <p:cNvGrpSpPr/>
            <p:nvPr/>
          </p:nvGrpSpPr>
          <p:grpSpPr>
            <a:xfrm>
              <a:off x="4351371" y="4209917"/>
              <a:ext cx="1345130" cy="181500"/>
              <a:chOff x="4351371" y="4209917"/>
              <a:chExt cx="1345130" cy="181500"/>
            </a:xfrm>
          </p:grpSpPr>
          <p:sp>
            <p:nvSpPr>
              <p:cNvPr id="5472" name="Google Shape;5472;p7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3" name="Google Shape;5473;p7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74" name="Google Shape;5474;p73"/>
            <p:cNvGrpSpPr/>
            <p:nvPr/>
          </p:nvGrpSpPr>
          <p:grpSpPr>
            <a:xfrm>
              <a:off x="4403010" y="3985221"/>
              <a:ext cx="1109518" cy="181500"/>
              <a:chOff x="4403010" y="3985221"/>
              <a:chExt cx="1109518" cy="181500"/>
            </a:xfrm>
          </p:grpSpPr>
          <p:sp>
            <p:nvSpPr>
              <p:cNvPr id="5475" name="Google Shape;5475;p7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6" name="Google Shape;5476;p7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77" name="Google Shape;5477;p73"/>
            <p:cNvGrpSpPr/>
            <p:nvPr/>
          </p:nvGrpSpPr>
          <p:grpSpPr>
            <a:xfrm>
              <a:off x="4618704" y="3766582"/>
              <a:ext cx="807858" cy="181500"/>
              <a:chOff x="4618704" y="3766582"/>
              <a:chExt cx="807858" cy="181500"/>
            </a:xfrm>
          </p:grpSpPr>
          <p:sp>
            <p:nvSpPr>
              <p:cNvPr id="5478" name="Google Shape;5478;p7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9" name="Google Shape;5479;p7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80" name="Google Shape;5480;p73"/>
            <p:cNvGrpSpPr/>
            <p:nvPr/>
          </p:nvGrpSpPr>
          <p:grpSpPr>
            <a:xfrm>
              <a:off x="4735238" y="3547942"/>
              <a:ext cx="462839" cy="181500"/>
              <a:chOff x="4735238" y="3547942"/>
              <a:chExt cx="462839" cy="181500"/>
            </a:xfrm>
          </p:grpSpPr>
          <p:sp>
            <p:nvSpPr>
              <p:cNvPr id="5481" name="Google Shape;5481;p7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2" name="Google Shape;5482;p7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83" name="Google Shape;5483;p73"/>
          <p:cNvGrpSpPr/>
          <p:nvPr/>
        </p:nvGrpSpPr>
        <p:grpSpPr>
          <a:xfrm>
            <a:off x="7407835" y="2217530"/>
            <a:ext cx="1020955" cy="928853"/>
            <a:chOff x="926675" y="238125"/>
            <a:chExt cx="5755100" cy="5232975"/>
          </a:xfrm>
        </p:grpSpPr>
        <p:sp>
          <p:nvSpPr>
            <p:cNvPr id="5484" name="Google Shape;5484;p7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3"/>
          <p:cNvGrpSpPr/>
          <p:nvPr/>
        </p:nvGrpSpPr>
        <p:grpSpPr>
          <a:xfrm>
            <a:off x="715208" y="2616265"/>
            <a:ext cx="1695374" cy="1560837"/>
            <a:chOff x="727421" y="2828315"/>
            <a:chExt cx="1695374" cy="1560837"/>
          </a:xfrm>
        </p:grpSpPr>
        <p:grpSp>
          <p:nvGrpSpPr>
            <p:cNvPr id="5489" name="Google Shape;5489;p73"/>
            <p:cNvGrpSpPr/>
            <p:nvPr/>
          </p:nvGrpSpPr>
          <p:grpSpPr>
            <a:xfrm>
              <a:off x="727421" y="2828315"/>
              <a:ext cx="1695374" cy="1560837"/>
              <a:chOff x="734799" y="2782450"/>
              <a:chExt cx="1571100" cy="1577400"/>
            </a:xfrm>
          </p:grpSpPr>
          <p:cxnSp>
            <p:nvCxnSpPr>
              <p:cNvPr id="5490" name="Google Shape;5490;p7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91" name="Google Shape;5491;p7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92" name="Google Shape;5492;p73"/>
            <p:cNvGrpSpPr/>
            <p:nvPr/>
          </p:nvGrpSpPr>
          <p:grpSpPr>
            <a:xfrm>
              <a:off x="819108" y="2882501"/>
              <a:ext cx="1556791" cy="1426186"/>
              <a:chOff x="819108" y="2882501"/>
              <a:chExt cx="1556791" cy="1426186"/>
            </a:xfrm>
          </p:grpSpPr>
          <p:grpSp>
            <p:nvGrpSpPr>
              <p:cNvPr id="5493" name="Google Shape;5493;p73"/>
              <p:cNvGrpSpPr/>
              <p:nvPr/>
            </p:nvGrpSpPr>
            <p:grpSpPr>
              <a:xfrm>
                <a:off x="819108" y="2882501"/>
                <a:ext cx="103104" cy="1426186"/>
                <a:chOff x="4674013" y="3100904"/>
                <a:chExt cx="122758" cy="1698043"/>
              </a:xfrm>
            </p:grpSpPr>
            <p:sp>
              <p:nvSpPr>
                <p:cNvPr id="5494" name="Google Shape;5494;p7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73"/>
              <p:cNvGrpSpPr/>
              <p:nvPr/>
            </p:nvGrpSpPr>
            <p:grpSpPr>
              <a:xfrm>
                <a:off x="1062475" y="2882501"/>
                <a:ext cx="103104" cy="1426186"/>
                <a:chOff x="4940438" y="3100904"/>
                <a:chExt cx="122758" cy="1698043"/>
              </a:xfrm>
            </p:grpSpPr>
            <p:sp>
              <p:nvSpPr>
                <p:cNvPr id="5502" name="Google Shape;5502;p7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3"/>
              <p:cNvGrpSpPr/>
              <p:nvPr/>
            </p:nvGrpSpPr>
            <p:grpSpPr>
              <a:xfrm>
                <a:off x="1299324" y="2882501"/>
                <a:ext cx="103104" cy="1426186"/>
                <a:chOff x="5206863" y="3100904"/>
                <a:chExt cx="122758" cy="1698043"/>
              </a:xfrm>
            </p:grpSpPr>
            <p:sp>
              <p:nvSpPr>
                <p:cNvPr id="5510" name="Google Shape;5510;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3"/>
              <p:cNvGrpSpPr/>
              <p:nvPr/>
            </p:nvGrpSpPr>
            <p:grpSpPr>
              <a:xfrm>
                <a:off x="1786057" y="2882501"/>
                <a:ext cx="103104" cy="1426186"/>
                <a:chOff x="6006138" y="3143629"/>
                <a:chExt cx="122758" cy="1698043"/>
              </a:xfrm>
            </p:grpSpPr>
            <p:sp>
              <p:nvSpPr>
                <p:cNvPr id="5518" name="Google Shape;5518;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3"/>
              <p:cNvGrpSpPr/>
              <p:nvPr/>
            </p:nvGrpSpPr>
            <p:grpSpPr>
              <a:xfrm>
                <a:off x="2029422" y="2882501"/>
                <a:ext cx="103104" cy="1426186"/>
                <a:chOff x="6805413" y="3100904"/>
                <a:chExt cx="122758" cy="1698043"/>
              </a:xfrm>
            </p:grpSpPr>
            <p:sp>
              <p:nvSpPr>
                <p:cNvPr id="5526" name="Google Shape;5526;p7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73"/>
              <p:cNvGrpSpPr/>
              <p:nvPr/>
            </p:nvGrpSpPr>
            <p:grpSpPr>
              <a:xfrm>
                <a:off x="2272795" y="2882501"/>
                <a:ext cx="103104" cy="1426186"/>
                <a:chOff x="5206863" y="3100904"/>
                <a:chExt cx="122758" cy="1698043"/>
              </a:xfrm>
            </p:grpSpPr>
            <p:sp>
              <p:nvSpPr>
                <p:cNvPr id="5534" name="Google Shape;5534;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3"/>
              <p:cNvGrpSpPr/>
              <p:nvPr/>
            </p:nvGrpSpPr>
            <p:grpSpPr>
              <a:xfrm>
                <a:off x="1542694" y="2882501"/>
                <a:ext cx="103104" cy="1426186"/>
                <a:chOff x="6006138" y="3143629"/>
                <a:chExt cx="122758" cy="1698043"/>
              </a:xfrm>
            </p:grpSpPr>
            <p:sp>
              <p:nvSpPr>
                <p:cNvPr id="5542" name="Google Shape;5542;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9" name="Google Shape;5549;p73"/>
          <p:cNvGrpSpPr/>
          <p:nvPr/>
        </p:nvGrpSpPr>
        <p:grpSpPr>
          <a:xfrm>
            <a:off x="5671259" y="3305987"/>
            <a:ext cx="2749952" cy="870677"/>
            <a:chOff x="238125" y="1725700"/>
            <a:chExt cx="7139025" cy="2260325"/>
          </a:xfrm>
        </p:grpSpPr>
        <p:sp>
          <p:nvSpPr>
            <p:cNvPr id="5550" name="Google Shape;5550;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73"/>
          <p:cNvGrpSpPr/>
          <p:nvPr/>
        </p:nvGrpSpPr>
        <p:grpSpPr>
          <a:xfrm>
            <a:off x="5941423" y="2247733"/>
            <a:ext cx="1105452" cy="916747"/>
            <a:chOff x="5249100" y="1210600"/>
            <a:chExt cx="3502700" cy="2904775"/>
          </a:xfrm>
        </p:grpSpPr>
        <p:sp>
          <p:nvSpPr>
            <p:cNvPr id="5561" name="Google Shape;5561;p7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5" name="Google Shape;5565;p7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66" name="Google Shape;5566;p7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67" name="Google Shape;5567;p7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68" name="Google Shape;5568;p7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69" name="Google Shape;5569;p7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73"/>
          <p:cNvGrpSpPr/>
          <p:nvPr/>
        </p:nvGrpSpPr>
        <p:grpSpPr>
          <a:xfrm>
            <a:off x="7123971" y="967151"/>
            <a:ext cx="1304650" cy="1124856"/>
            <a:chOff x="7287122" y="1165658"/>
            <a:chExt cx="1219413" cy="1051365"/>
          </a:xfrm>
        </p:grpSpPr>
        <p:grpSp>
          <p:nvGrpSpPr>
            <p:cNvPr id="5571" name="Google Shape;5571;p73"/>
            <p:cNvGrpSpPr/>
            <p:nvPr/>
          </p:nvGrpSpPr>
          <p:grpSpPr>
            <a:xfrm>
              <a:off x="7287122" y="1969723"/>
              <a:ext cx="1219413" cy="247300"/>
              <a:chOff x="7287122" y="1969723"/>
              <a:chExt cx="1219413" cy="247300"/>
            </a:xfrm>
          </p:grpSpPr>
          <p:sp>
            <p:nvSpPr>
              <p:cNvPr id="5572" name="Google Shape;5572;p7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73"/>
              <p:cNvGrpSpPr/>
              <p:nvPr/>
            </p:nvGrpSpPr>
            <p:grpSpPr>
              <a:xfrm>
                <a:off x="7287122" y="2063892"/>
                <a:ext cx="1151753" cy="73428"/>
                <a:chOff x="7287122" y="2063892"/>
                <a:chExt cx="1151753" cy="73428"/>
              </a:xfrm>
            </p:grpSpPr>
            <p:sp>
              <p:nvSpPr>
                <p:cNvPr id="5574" name="Google Shape;5574;p7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5" name="Google Shape;5575;p7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76" name="Google Shape;5576;p73"/>
            <p:cNvGrpSpPr/>
            <p:nvPr/>
          </p:nvGrpSpPr>
          <p:grpSpPr>
            <a:xfrm>
              <a:off x="7287122" y="1712201"/>
              <a:ext cx="1219403" cy="246767"/>
              <a:chOff x="7287122" y="1712201"/>
              <a:chExt cx="1219403" cy="246767"/>
            </a:xfrm>
          </p:grpSpPr>
          <p:sp>
            <p:nvSpPr>
              <p:cNvPr id="5577" name="Google Shape;5577;p7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73"/>
              <p:cNvGrpSpPr/>
              <p:nvPr/>
            </p:nvGrpSpPr>
            <p:grpSpPr>
              <a:xfrm>
                <a:off x="7287122" y="1842861"/>
                <a:ext cx="1005303" cy="73419"/>
                <a:chOff x="7287122" y="1842861"/>
                <a:chExt cx="1005303" cy="73419"/>
              </a:xfrm>
            </p:grpSpPr>
            <p:sp>
              <p:nvSpPr>
                <p:cNvPr id="5579" name="Google Shape;5579;p7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0" name="Google Shape;5580;p7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81" name="Google Shape;5581;p73"/>
            <p:cNvGrpSpPr/>
            <p:nvPr/>
          </p:nvGrpSpPr>
          <p:grpSpPr>
            <a:xfrm>
              <a:off x="7287122" y="1447520"/>
              <a:ext cx="1219403" cy="286667"/>
              <a:chOff x="7287122" y="1447520"/>
              <a:chExt cx="1219403" cy="286667"/>
            </a:xfrm>
          </p:grpSpPr>
          <p:sp>
            <p:nvSpPr>
              <p:cNvPr id="5582" name="Google Shape;5582;p7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3" name="Google Shape;5583;p73"/>
              <p:cNvGrpSpPr/>
              <p:nvPr/>
            </p:nvGrpSpPr>
            <p:grpSpPr>
              <a:xfrm>
                <a:off x="7287122" y="1581977"/>
                <a:ext cx="852803" cy="73428"/>
                <a:chOff x="7287122" y="1581977"/>
                <a:chExt cx="852803" cy="73428"/>
              </a:xfrm>
            </p:grpSpPr>
            <p:sp>
              <p:nvSpPr>
                <p:cNvPr id="5584" name="Google Shape;5584;p7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5" name="Google Shape;5585;p7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86" name="Google Shape;5586;p73"/>
            <p:cNvGrpSpPr/>
            <p:nvPr/>
          </p:nvGrpSpPr>
          <p:grpSpPr>
            <a:xfrm>
              <a:off x="7287122" y="1165658"/>
              <a:ext cx="1219403" cy="344253"/>
              <a:chOff x="7287122" y="1165658"/>
              <a:chExt cx="1219403" cy="344253"/>
            </a:xfrm>
          </p:grpSpPr>
          <p:sp>
            <p:nvSpPr>
              <p:cNvPr id="5587" name="Google Shape;5587;p7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73"/>
              <p:cNvGrpSpPr/>
              <p:nvPr/>
            </p:nvGrpSpPr>
            <p:grpSpPr>
              <a:xfrm>
                <a:off x="7287122" y="1341025"/>
                <a:ext cx="695703" cy="73419"/>
                <a:chOff x="7287122" y="1341025"/>
                <a:chExt cx="695703" cy="73419"/>
              </a:xfrm>
            </p:grpSpPr>
            <p:sp>
              <p:nvSpPr>
                <p:cNvPr id="5589" name="Google Shape;5589;p7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0" name="Google Shape;5590;p7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91" name="Google Shape;5591;p73"/>
          <p:cNvGrpSpPr/>
          <p:nvPr/>
        </p:nvGrpSpPr>
        <p:grpSpPr>
          <a:xfrm>
            <a:off x="5790463" y="973174"/>
            <a:ext cx="1397729" cy="1098540"/>
            <a:chOff x="5900602" y="1193063"/>
            <a:chExt cx="1299851" cy="1021707"/>
          </a:xfrm>
        </p:grpSpPr>
        <p:grpSp>
          <p:nvGrpSpPr>
            <p:cNvPr id="5592" name="Google Shape;5592;p73"/>
            <p:cNvGrpSpPr/>
            <p:nvPr/>
          </p:nvGrpSpPr>
          <p:grpSpPr>
            <a:xfrm>
              <a:off x="6520337" y="1193063"/>
              <a:ext cx="341815" cy="799959"/>
              <a:chOff x="6520337" y="1193063"/>
              <a:chExt cx="341815" cy="799959"/>
            </a:xfrm>
          </p:grpSpPr>
          <p:grpSp>
            <p:nvGrpSpPr>
              <p:cNvPr id="5593" name="Google Shape;5593;p73"/>
              <p:cNvGrpSpPr/>
              <p:nvPr/>
            </p:nvGrpSpPr>
            <p:grpSpPr>
              <a:xfrm>
                <a:off x="6520337" y="1589527"/>
                <a:ext cx="213950" cy="403494"/>
                <a:chOff x="6520337" y="1589527"/>
                <a:chExt cx="213950" cy="403494"/>
              </a:xfrm>
            </p:grpSpPr>
            <p:sp>
              <p:nvSpPr>
                <p:cNvPr id="5594" name="Google Shape;5594;p7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3"/>
              <p:cNvGrpSpPr/>
              <p:nvPr/>
            </p:nvGrpSpPr>
            <p:grpSpPr>
              <a:xfrm>
                <a:off x="6577204" y="1193063"/>
                <a:ext cx="284947" cy="464512"/>
                <a:chOff x="6577204" y="1193063"/>
                <a:chExt cx="284947" cy="464512"/>
              </a:xfrm>
            </p:grpSpPr>
            <p:sp>
              <p:nvSpPr>
                <p:cNvPr id="5597" name="Google Shape;5597;p7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8" name="Google Shape;5598;p7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99" name="Google Shape;5599;p73"/>
            <p:cNvGrpSpPr/>
            <p:nvPr/>
          </p:nvGrpSpPr>
          <p:grpSpPr>
            <a:xfrm>
              <a:off x="6238903" y="1193063"/>
              <a:ext cx="300475" cy="900152"/>
              <a:chOff x="6238903" y="1193063"/>
              <a:chExt cx="300475" cy="900152"/>
            </a:xfrm>
          </p:grpSpPr>
          <p:grpSp>
            <p:nvGrpSpPr>
              <p:cNvPr id="5600" name="Google Shape;5600;p73"/>
              <p:cNvGrpSpPr/>
              <p:nvPr/>
            </p:nvGrpSpPr>
            <p:grpSpPr>
              <a:xfrm>
                <a:off x="6290865" y="1489315"/>
                <a:ext cx="248514" cy="603900"/>
                <a:chOff x="6290865" y="1489315"/>
                <a:chExt cx="248514" cy="603900"/>
              </a:xfrm>
            </p:grpSpPr>
            <p:sp>
              <p:nvSpPr>
                <p:cNvPr id="5601" name="Google Shape;5601;p7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3"/>
              <p:cNvGrpSpPr/>
              <p:nvPr/>
            </p:nvGrpSpPr>
            <p:grpSpPr>
              <a:xfrm>
                <a:off x="6238903" y="1193063"/>
                <a:ext cx="284947" cy="333087"/>
                <a:chOff x="6238903" y="1193063"/>
                <a:chExt cx="284947" cy="333087"/>
              </a:xfrm>
            </p:grpSpPr>
            <p:sp>
              <p:nvSpPr>
                <p:cNvPr id="5604" name="Google Shape;5604;p7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5" name="Google Shape;5605;p7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06" name="Google Shape;5606;p73"/>
            <p:cNvGrpSpPr/>
            <p:nvPr/>
          </p:nvGrpSpPr>
          <p:grpSpPr>
            <a:xfrm>
              <a:off x="5900602" y="1193063"/>
              <a:ext cx="444345" cy="1021707"/>
              <a:chOff x="5900602" y="1193063"/>
              <a:chExt cx="444345" cy="1021707"/>
            </a:xfrm>
          </p:grpSpPr>
          <p:grpSp>
            <p:nvGrpSpPr>
              <p:cNvPr id="5607" name="Google Shape;5607;p73"/>
              <p:cNvGrpSpPr/>
              <p:nvPr/>
            </p:nvGrpSpPr>
            <p:grpSpPr>
              <a:xfrm>
                <a:off x="6046501" y="1367785"/>
                <a:ext cx="298446" cy="846986"/>
                <a:chOff x="6046501" y="1367785"/>
                <a:chExt cx="298446" cy="846986"/>
              </a:xfrm>
            </p:grpSpPr>
            <p:sp>
              <p:nvSpPr>
                <p:cNvPr id="5608" name="Google Shape;5608;p7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3"/>
              <p:cNvGrpSpPr/>
              <p:nvPr/>
            </p:nvGrpSpPr>
            <p:grpSpPr>
              <a:xfrm>
                <a:off x="5900602" y="1193063"/>
                <a:ext cx="284947" cy="182312"/>
                <a:chOff x="5900602" y="1193063"/>
                <a:chExt cx="284947" cy="182312"/>
              </a:xfrm>
            </p:grpSpPr>
            <p:sp>
              <p:nvSpPr>
                <p:cNvPr id="5611" name="Google Shape;5611;p7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2" name="Google Shape;5612;p7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13" name="Google Shape;5613;p73"/>
            <p:cNvGrpSpPr/>
            <p:nvPr/>
          </p:nvGrpSpPr>
          <p:grpSpPr>
            <a:xfrm>
              <a:off x="6738300" y="1193063"/>
              <a:ext cx="462153" cy="707634"/>
              <a:chOff x="6738300" y="1193063"/>
              <a:chExt cx="462153" cy="707634"/>
            </a:xfrm>
          </p:grpSpPr>
          <p:grpSp>
            <p:nvGrpSpPr>
              <p:cNvPr id="5614" name="Google Shape;5614;p73"/>
              <p:cNvGrpSpPr/>
              <p:nvPr/>
            </p:nvGrpSpPr>
            <p:grpSpPr>
              <a:xfrm>
                <a:off x="6915505" y="1193063"/>
                <a:ext cx="284947" cy="597387"/>
                <a:chOff x="6915505" y="1193063"/>
                <a:chExt cx="284947" cy="597387"/>
              </a:xfrm>
            </p:grpSpPr>
            <p:sp>
              <p:nvSpPr>
                <p:cNvPr id="5615" name="Google Shape;5615;p7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6" name="Google Shape;5616;p7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17" name="Google Shape;5617;p73"/>
              <p:cNvGrpSpPr/>
              <p:nvPr/>
            </p:nvGrpSpPr>
            <p:grpSpPr>
              <a:xfrm>
                <a:off x="6738300" y="1684725"/>
                <a:ext cx="230066" cy="215971"/>
                <a:chOff x="6738300" y="1684725"/>
                <a:chExt cx="230066" cy="215971"/>
              </a:xfrm>
            </p:grpSpPr>
            <p:sp>
              <p:nvSpPr>
                <p:cNvPr id="5618" name="Google Shape;5618;p7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23" name="Shape 5623"/>
        <p:cNvGrpSpPr/>
        <p:nvPr/>
      </p:nvGrpSpPr>
      <p:grpSpPr>
        <a:xfrm>
          <a:off x="0" y="0"/>
          <a:ext cx="0" cy="0"/>
          <a:chOff x="0" y="0"/>
          <a:chExt cx="0" cy="0"/>
        </a:xfrm>
      </p:grpSpPr>
      <p:grpSp>
        <p:nvGrpSpPr>
          <p:cNvPr id="5624" name="Google Shape;5624;p74"/>
          <p:cNvGrpSpPr/>
          <p:nvPr/>
        </p:nvGrpSpPr>
        <p:grpSpPr>
          <a:xfrm>
            <a:off x="829359" y="2307635"/>
            <a:ext cx="339235" cy="298186"/>
            <a:chOff x="898875" y="244725"/>
            <a:chExt cx="481800" cy="423500"/>
          </a:xfrm>
        </p:grpSpPr>
        <p:sp>
          <p:nvSpPr>
            <p:cNvPr id="5625" name="Google Shape;5625;p7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74"/>
          <p:cNvGrpSpPr/>
          <p:nvPr/>
        </p:nvGrpSpPr>
        <p:grpSpPr>
          <a:xfrm>
            <a:off x="1267741" y="2287103"/>
            <a:ext cx="298169" cy="339253"/>
            <a:chOff x="1529350" y="258825"/>
            <a:chExt cx="423475" cy="481825"/>
          </a:xfrm>
        </p:grpSpPr>
        <p:sp>
          <p:nvSpPr>
            <p:cNvPr id="5632" name="Google Shape;5632;p7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4" name="Google Shape;5634;p74"/>
          <p:cNvGrpSpPr/>
          <p:nvPr/>
        </p:nvGrpSpPr>
        <p:grpSpPr>
          <a:xfrm>
            <a:off x="1660716" y="2367273"/>
            <a:ext cx="340890" cy="178912"/>
            <a:chOff x="2084325" y="363300"/>
            <a:chExt cx="484150" cy="254100"/>
          </a:xfrm>
        </p:grpSpPr>
        <p:sp>
          <p:nvSpPr>
            <p:cNvPr id="5635" name="Google Shape;5635;p7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74"/>
          <p:cNvGrpSpPr/>
          <p:nvPr/>
        </p:nvGrpSpPr>
        <p:grpSpPr>
          <a:xfrm>
            <a:off x="2110011" y="2287102"/>
            <a:ext cx="298169" cy="339253"/>
            <a:chOff x="2707500" y="249400"/>
            <a:chExt cx="423475" cy="481825"/>
          </a:xfrm>
        </p:grpSpPr>
        <p:sp>
          <p:nvSpPr>
            <p:cNvPr id="5638" name="Google Shape;5638;p7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74"/>
          <p:cNvGrpSpPr/>
          <p:nvPr/>
        </p:nvGrpSpPr>
        <p:grpSpPr>
          <a:xfrm>
            <a:off x="2523626" y="2287428"/>
            <a:ext cx="305386" cy="338602"/>
            <a:chOff x="3300325" y="249875"/>
            <a:chExt cx="433725" cy="480900"/>
          </a:xfrm>
        </p:grpSpPr>
        <p:sp>
          <p:nvSpPr>
            <p:cNvPr id="5641" name="Google Shape;5641;p7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74"/>
          <p:cNvGrpSpPr/>
          <p:nvPr/>
        </p:nvGrpSpPr>
        <p:grpSpPr>
          <a:xfrm>
            <a:off x="2912712" y="2287349"/>
            <a:ext cx="352349" cy="338760"/>
            <a:chOff x="3854700" y="249750"/>
            <a:chExt cx="500425" cy="481125"/>
          </a:xfrm>
        </p:grpSpPr>
        <p:sp>
          <p:nvSpPr>
            <p:cNvPr id="5648" name="Google Shape;5648;p7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74"/>
          <p:cNvGrpSpPr/>
          <p:nvPr/>
        </p:nvGrpSpPr>
        <p:grpSpPr>
          <a:xfrm>
            <a:off x="3330701" y="2287349"/>
            <a:ext cx="352349" cy="338760"/>
            <a:chOff x="4447550" y="249750"/>
            <a:chExt cx="500425" cy="481125"/>
          </a:xfrm>
        </p:grpSpPr>
        <p:sp>
          <p:nvSpPr>
            <p:cNvPr id="5657" name="Google Shape;5657;p7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4"/>
          <p:cNvGrpSpPr/>
          <p:nvPr/>
        </p:nvGrpSpPr>
        <p:grpSpPr>
          <a:xfrm>
            <a:off x="3759902" y="2287102"/>
            <a:ext cx="339253" cy="339253"/>
            <a:chOff x="5049725" y="249400"/>
            <a:chExt cx="481825" cy="481825"/>
          </a:xfrm>
        </p:grpSpPr>
        <p:sp>
          <p:nvSpPr>
            <p:cNvPr id="5660" name="Google Shape;5660;p7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74"/>
          <p:cNvGrpSpPr/>
          <p:nvPr/>
        </p:nvGrpSpPr>
        <p:grpSpPr>
          <a:xfrm>
            <a:off x="4173843" y="2287102"/>
            <a:ext cx="339253" cy="339253"/>
            <a:chOff x="5660400" y="238125"/>
            <a:chExt cx="481825" cy="481825"/>
          </a:xfrm>
        </p:grpSpPr>
        <p:sp>
          <p:nvSpPr>
            <p:cNvPr id="5663" name="Google Shape;5663;p7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74"/>
          <p:cNvGrpSpPr/>
          <p:nvPr/>
        </p:nvGrpSpPr>
        <p:grpSpPr>
          <a:xfrm>
            <a:off x="4590529" y="2287102"/>
            <a:ext cx="339253" cy="339253"/>
            <a:chOff x="6235400" y="249400"/>
            <a:chExt cx="481825" cy="481825"/>
          </a:xfrm>
        </p:grpSpPr>
        <p:sp>
          <p:nvSpPr>
            <p:cNvPr id="5666" name="Google Shape;5666;p7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1" name="Google Shape;5671;p74"/>
          <p:cNvGrpSpPr/>
          <p:nvPr/>
        </p:nvGrpSpPr>
        <p:grpSpPr>
          <a:xfrm>
            <a:off x="828875" y="2731810"/>
            <a:ext cx="340204" cy="298116"/>
            <a:chOff x="899850" y="871450"/>
            <a:chExt cx="483175" cy="423400"/>
          </a:xfrm>
        </p:grpSpPr>
        <p:sp>
          <p:nvSpPr>
            <p:cNvPr id="5672" name="Google Shape;5672;p7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7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6" name="Google Shape;5676;p7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7" name="Google Shape;5677;p74"/>
          <p:cNvGrpSpPr/>
          <p:nvPr/>
        </p:nvGrpSpPr>
        <p:grpSpPr>
          <a:xfrm>
            <a:off x="1660875" y="2711232"/>
            <a:ext cx="340573" cy="339271"/>
            <a:chOff x="2085450" y="842250"/>
            <a:chExt cx="483700" cy="481850"/>
          </a:xfrm>
        </p:grpSpPr>
        <p:sp>
          <p:nvSpPr>
            <p:cNvPr id="5678" name="Google Shape;5678;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74"/>
          <p:cNvGrpSpPr/>
          <p:nvPr/>
        </p:nvGrpSpPr>
        <p:grpSpPr>
          <a:xfrm>
            <a:off x="2089443" y="2711241"/>
            <a:ext cx="339306" cy="339253"/>
            <a:chOff x="2685825" y="840375"/>
            <a:chExt cx="481900" cy="481825"/>
          </a:xfrm>
        </p:grpSpPr>
        <p:sp>
          <p:nvSpPr>
            <p:cNvPr id="5682" name="Google Shape;5682;p7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74"/>
          <p:cNvGrpSpPr/>
          <p:nvPr/>
        </p:nvGrpSpPr>
        <p:grpSpPr>
          <a:xfrm>
            <a:off x="2501104" y="2710924"/>
            <a:ext cx="350431" cy="339887"/>
            <a:chOff x="3270675" y="841800"/>
            <a:chExt cx="497700" cy="482725"/>
          </a:xfrm>
        </p:grpSpPr>
        <p:sp>
          <p:nvSpPr>
            <p:cNvPr id="5685" name="Google Shape;5685;p7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8" name="Google Shape;5688;p7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9" name="Google Shape;5689;p74"/>
          <p:cNvGrpSpPr/>
          <p:nvPr/>
        </p:nvGrpSpPr>
        <p:grpSpPr>
          <a:xfrm>
            <a:off x="3337249" y="2731783"/>
            <a:ext cx="339253" cy="298169"/>
            <a:chOff x="4467200" y="877100"/>
            <a:chExt cx="481825" cy="423475"/>
          </a:xfrm>
        </p:grpSpPr>
        <p:sp>
          <p:nvSpPr>
            <p:cNvPr id="5690" name="Google Shape;5690;p7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74"/>
          <p:cNvGrpSpPr/>
          <p:nvPr/>
        </p:nvGrpSpPr>
        <p:grpSpPr>
          <a:xfrm>
            <a:off x="3752140" y="2711232"/>
            <a:ext cx="354778" cy="339271"/>
            <a:chOff x="5045500" y="842250"/>
            <a:chExt cx="503875" cy="481850"/>
          </a:xfrm>
        </p:grpSpPr>
        <p:sp>
          <p:nvSpPr>
            <p:cNvPr id="5695" name="Google Shape;5695;p7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4"/>
          <p:cNvGrpSpPr/>
          <p:nvPr/>
        </p:nvGrpSpPr>
        <p:grpSpPr>
          <a:xfrm>
            <a:off x="4174987" y="2737451"/>
            <a:ext cx="336965" cy="286833"/>
            <a:chOff x="5645200" y="879425"/>
            <a:chExt cx="478575" cy="407375"/>
          </a:xfrm>
        </p:grpSpPr>
        <p:sp>
          <p:nvSpPr>
            <p:cNvPr id="5698" name="Google Shape;5698;p7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7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74"/>
          <p:cNvGrpSpPr/>
          <p:nvPr/>
        </p:nvGrpSpPr>
        <p:grpSpPr>
          <a:xfrm>
            <a:off x="4611062" y="2711241"/>
            <a:ext cx="298186" cy="339253"/>
            <a:chOff x="6264525" y="842250"/>
            <a:chExt cx="423500" cy="481825"/>
          </a:xfrm>
        </p:grpSpPr>
        <p:sp>
          <p:nvSpPr>
            <p:cNvPr id="5705" name="Google Shape;5705;p7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7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74"/>
          <p:cNvGrpSpPr/>
          <p:nvPr/>
        </p:nvGrpSpPr>
        <p:grpSpPr>
          <a:xfrm>
            <a:off x="829350" y="3125895"/>
            <a:ext cx="339253" cy="339253"/>
            <a:chOff x="900750" y="1436075"/>
            <a:chExt cx="481825" cy="481825"/>
          </a:xfrm>
        </p:grpSpPr>
        <p:sp>
          <p:nvSpPr>
            <p:cNvPr id="5713" name="Google Shape;5713;p7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7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74"/>
          <p:cNvGrpSpPr/>
          <p:nvPr/>
        </p:nvGrpSpPr>
        <p:grpSpPr>
          <a:xfrm>
            <a:off x="1247198" y="3186183"/>
            <a:ext cx="339253" cy="218676"/>
            <a:chOff x="1492675" y="1520750"/>
            <a:chExt cx="481825" cy="310575"/>
          </a:xfrm>
        </p:grpSpPr>
        <p:sp>
          <p:nvSpPr>
            <p:cNvPr id="5718" name="Google Shape;5718;p7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74"/>
          <p:cNvGrpSpPr/>
          <p:nvPr/>
        </p:nvGrpSpPr>
        <p:grpSpPr>
          <a:xfrm>
            <a:off x="1654995" y="3125877"/>
            <a:ext cx="352332" cy="339288"/>
            <a:chOff x="2071000" y="1435025"/>
            <a:chExt cx="500400" cy="481875"/>
          </a:xfrm>
        </p:grpSpPr>
        <p:sp>
          <p:nvSpPr>
            <p:cNvPr id="5721" name="Google Shape;5721;p7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7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74"/>
          <p:cNvGrpSpPr/>
          <p:nvPr/>
        </p:nvGrpSpPr>
        <p:grpSpPr>
          <a:xfrm>
            <a:off x="2083159" y="3146709"/>
            <a:ext cx="351874" cy="297623"/>
            <a:chOff x="2678350" y="1464650"/>
            <a:chExt cx="499750" cy="422700"/>
          </a:xfrm>
        </p:grpSpPr>
        <p:sp>
          <p:nvSpPr>
            <p:cNvPr id="5725" name="Google Shape;5725;p7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74"/>
          <p:cNvGrpSpPr/>
          <p:nvPr/>
        </p:nvGrpSpPr>
        <p:grpSpPr>
          <a:xfrm>
            <a:off x="2506692" y="3125895"/>
            <a:ext cx="339253" cy="339253"/>
            <a:chOff x="3271200" y="1435075"/>
            <a:chExt cx="481825" cy="481825"/>
          </a:xfrm>
        </p:grpSpPr>
        <p:sp>
          <p:nvSpPr>
            <p:cNvPr id="5729" name="Google Shape;5729;p7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74"/>
          <p:cNvGrpSpPr/>
          <p:nvPr/>
        </p:nvGrpSpPr>
        <p:grpSpPr>
          <a:xfrm>
            <a:off x="2917165" y="3125877"/>
            <a:ext cx="343442" cy="339288"/>
            <a:chOff x="3858100" y="1435075"/>
            <a:chExt cx="487775" cy="481875"/>
          </a:xfrm>
        </p:grpSpPr>
        <p:sp>
          <p:nvSpPr>
            <p:cNvPr id="5732" name="Google Shape;5732;p7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4"/>
          <p:cNvGrpSpPr/>
          <p:nvPr/>
        </p:nvGrpSpPr>
        <p:grpSpPr>
          <a:xfrm>
            <a:off x="3337249" y="3125895"/>
            <a:ext cx="339253" cy="339253"/>
            <a:chOff x="4456875" y="1435075"/>
            <a:chExt cx="481825" cy="481825"/>
          </a:xfrm>
        </p:grpSpPr>
        <p:sp>
          <p:nvSpPr>
            <p:cNvPr id="5738" name="Google Shape;5738;p7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74"/>
          <p:cNvGrpSpPr/>
          <p:nvPr/>
        </p:nvGrpSpPr>
        <p:grpSpPr>
          <a:xfrm>
            <a:off x="3758239" y="3125886"/>
            <a:ext cx="342580" cy="339271"/>
            <a:chOff x="5049725" y="1435050"/>
            <a:chExt cx="486550" cy="481850"/>
          </a:xfrm>
        </p:grpSpPr>
        <p:sp>
          <p:nvSpPr>
            <p:cNvPr id="5758" name="Google Shape;5758;p7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4"/>
          <p:cNvGrpSpPr/>
          <p:nvPr/>
        </p:nvGrpSpPr>
        <p:grpSpPr>
          <a:xfrm>
            <a:off x="4173790" y="3125895"/>
            <a:ext cx="339359" cy="339253"/>
            <a:chOff x="5642475" y="1435075"/>
            <a:chExt cx="481975" cy="481825"/>
          </a:xfrm>
        </p:grpSpPr>
        <p:sp>
          <p:nvSpPr>
            <p:cNvPr id="5763" name="Google Shape;5763;p7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74"/>
          <p:cNvGrpSpPr/>
          <p:nvPr/>
        </p:nvGrpSpPr>
        <p:grpSpPr>
          <a:xfrm>
            <a:off x="4588276" y="3125886"/>
            <a:ext cx="343759" cy="339271"/>
            <a:chOff x="6232000" y="1435050"/>
            <a:chExt cx="488225" cy="481850"/>
          </a:xfrm>
        </p:grpSpPr>
        <p:sp>
          <p:nvSpPr>
            <p:cNvPr id="5767" name="Google Shape;5767;p7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7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74"/>
          <p:cNvGrpSpPr/>
          <p:nvPr/>
        </p:nvGrpSpPr>
        <p:grpSpPr>
          <a:xfrm>
            <a:off x="849012" y="3539545"/>
            <a:ext cx="299929" cy="337792"/>
            <a:chOff x="924450" y="2028975"/>
            <a:chExt cx="425975" cy="479750"/>
          </a:xfrm>
        </p:grpSpPr>
        <p:sp>
          <p:nvSpPr>
            <p:cNvPr id="5773" name="Google Shape;5773;p7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74"/>
          <p:cNvGrpSpPr/>
          <p:nvPr/>
        </p:nvGrpSpPr>
        <p:grpSpPr>
          <a:xfrm>
            <a:off x="1661509" y="3559347"/>
            <a:ext cx="339306" cy="298186"/>
            <a:chOff x="2085450" y="2057100"/>
            <a:chExt cx="481900" cy="423500"/>
          </a:xfrm>
        </p:grpSpPr>
        <p:sp>
          <p:nvSpPr>
            <p:cNvPr id="5777" name="Google Shape;5777;p7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0" name="Google Shape;5780;p74"/>
          <p:cNvGrpSpPr/>
          <p:nvPr/>
        </p:nvGrpSpPr>
        <p:grpSpPr>
          <a:xfrm>
            <a:off x="2089442" y="3582592"/>
            <a:ext cx="339306" cy="251698"/>
            <a:chOff x="2678275" y="2090100"/>
            <a:chExt cx="481900" cy="357475"/>
          </a:xfrm>
        </p:grpSpPr>
        <p:sp>
          <p:nvSpPr>
            <p:cNvPr id="5781" name="Google Shape;5781;p7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74"/>
          <p:cNvGrpSpPr/>
          <p:nvPr/>
        </p:nvGrpSpPr>
        <p:grpSpPr>
          <a:xfrm>
            <a:off x="2566646" y="3594790"/>
            <a:ext cx="219345" cy="227301"/>
            <a:chOff x="3357325" y="2093500"/>
            <a:chExt cx="311525" cy="322825"/>
          </a:xfrm>
        </p:grpSpPr>
        <p:sp>
          <p:nvSpPr>
            <p:cNvPr id="5787" name="Google Shape;5787;p7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0" name="Google Shape;5790;p7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1" name="Google Shape;5791;p74"/>
          <p:cNvGrpSpPr/>
          <p:nvPr/>
        </p:nvGrpSpPr>
        <p:grpSpPr>
          <a:xfrm>
            <a:off x="3360836" y="3538814"/>
            <a:ext cx="292078" cy="339253"/>
            <a:chOff x="4492800" y="2027925"/>
            <a:chExt cx="414825" cy="481825"/>
          </a:xfrm>
        </p:grpSpPr>
        <p:sp>
          <p:nvSpPr>
            <p:cNvPr id="5792" name="Google Shape;5792;p7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74"/>
          <p:cNvGrpSpPr/>
          <p:nvPr/>
        </p:nvGrpSpPr>
        <p:grpSpPr>
          <a:xfrm>
            <a:off x="3759928" y="3538805"/>
            <a:ext cx="339200" cy="339271"/>
            <a:chOff x="5049725" y="2027900"/>
            <a:chExt cx="481750" cy="481850"/>
          </a:xfrm>
        </p:grpSpPr>
        <p:sp>
          <p:nvSpPr>
            <p:cNvPr id="5795" name="Google Shape;5795;p7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74"/>
          <p:cNvGrpSpPr/>
          <p:nvPr/>
        </p:nvGrpSpPr>
        <p:grpSpPr>
          <a:xfrm>
            <a:off x="4233524" y="3538893"/>
            <a:ext cx="219890" cy="339095"/>
            <a:chOff x="5726350" y="2028150"/>
            <a:chExt cx="312300" cy="481600"/>
          </a:xfrm>
        </p:grpSpPr>
        <p:sp>
          <p:nvSpPr>
            <p:cNvPr id="5804" name="Google Shape;5804;p7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74"/>
          <p:cNvGrpSpPr/>
          <p:nvPr/>
        </p:nvGrpSpPr>
        <p:grpSpPr>
          <a:xfrm>
            <a:off x="4593715" y="3542000"/>
            <a:ext cx="332881" cy="332881"/>
            <a:chOff x="6239925" y="2032450"/>
            <a:chExt cx="472775" cy="472775"/>
          </a:xfrm>
        </p:grpSpPr>
        <p:sp>
          <p:nvSpPr>
            <p:cNvPr id="5808" name="Google Shape;5808;p7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74"/>
          <p:cNvGrpSpPr/>
          <p:nvPr/>
        </p:nvGrpSpPr>
        <p:grpSpPr>
          <a:xfrm>
            <a:off x="5042807" y="2364092"/>
            <a:ext cx="334641" cy="185425"/>
            <a:chOff x="903075" y="2730000"/>
            <a:chExt cx="475275" cy="263350"/>
          </a:xfrm>
        </p:grpSpPr>
        <p:sp>
          <p:nvSpPr>
            <p:cNvPr id="5811" name="Google Shape;5811;p7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74"/>
          <p:cNvGrpSpPr/>
          <p:nvPr/>
        </p:nvGrpSpPr>
        <p:grpSpPr>
          <a:xfrm>
            <a:off x="1247198" y="3538814"/>
            <a:ext cx="339253" cy="339253"/>
            <a:chOff x="1492675" y="2027925"/>
            <a:chExt cx="481825" cy="481825"/>
          </a:xfrm>
        </p:grpSpPr>
        <p:sp>
          <p:nvSpPr>
            <p:cNvPr id="5815" name="Google Shape;5815;p7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74"/>
          <p:cNvGrpSpPr/>
          <p:nvPr/>
        </p:nvGrpSpPr>
        <p:grpSpPr>
          <a:xfrm>
            <a:off x="5473575" y="2287178"/>
            <a:ext cx="339253" cy="339253"/>
            <a:chOff x="1492675" y="2620775"/>
            <a:chExt cx="481825" cy="481825"/>
          </a:xfrm>
        </p:grpSpPr>
        <p:sp>
          <p:nvSpPr>
            <p:cNvPr id="5821" name="Google Shape;5821;p7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3" name="Google Shape;5823;p7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4" name="Google Shape;5824;p74"/>
          <p:cNvGrpSpPr/>
          <p:nvPr/>
        </p:nvGrpSpPr>
        <p:grpSpPr>
          <a:xfrm>
            <a:off x="6297328" y="2303161"/>
            <a:ext cx="333585" cy="307287"/>
            <a:chOff x="2682350" y="2643425"/>
            <a:chExt cx="473775" cy="436425"/>
          </a:xfrm>
        </p:grpSpPr>
        <p:sp>
          <p:nvSpPr>
            <p:cNvPr id="5825" name="Google Shape;5825;p7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74"/>
          <p:cNvGrpSpPr/>
          <p:nvPr/>
        </p:nvGrpSpPr>
        <p:grpSpPr>
          <a:xfrm>
            <a:off x="6762818" y="2287178"/>
            <a:ext cx="238531" cy="339253"/>
            <a:chOff x="3342725" y="2620775"/>
            <a:chExt cx="338775" cy="481825"/>
          </a:xfrm>
        </p:grpSpPr>
        <p:sp>
          <p:nvSpPr>
            <p:cNvPr id="5833" name="Google Shape;5833;p7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74"/>
          <p:cNvGrpSpPr/>
          <p:nvPr/>
        </p:nvGrpSpPr>
        <p:grpSpPr>
          <a:xfrm>
            <a:off x="7156568" y="2287178"/>
            <a:ext cx="278296" cy="339253"/>
            <a:chOff x="3907325" y="2620775"/>
            <a:chExt cx="395250" cy="481825"/>
          </a:xfrm>
        </p:grpSpPr>
        <p:sp>
          <p:nvSpPr>
            <p:cNvPr id="5837" name="Google Shape;5837;p7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74"/>
          <p:cNvGrpSpPr/>
          <p:nvPr/>
        </p:nvGrpSpPr>
        <p:grpSpPr>
          <a:xfrm>
            <a:off x="7549755" y="2297783"/>
            <a:ext cx="339253" cy="318042"/>
            <a:chOff x="4456875" y="2635825"/>
            <a:chExt cx="481825" cy="451700"/>
          </a:xfrm>
        </p:grpSpPr>
        <p:sp>
          <p:nvSpPr>
            <p:cNvPr id="5842" name="Google Shape;5842;p7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7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74"/>
          <p:cNvGrpSpPr/>
          <p:nvPr/>
        </p:nvGrpSpPr>
        <p:grpSpPr>
          <a:xfrm>
            <a:off x="7974679" y="2297783"/>
            <a:ext cx="339253" cy="318042"/>
            <a:chOff x="5049725" y="2635825"/>
            <a:chExt cx="481825" cy="451700"/>
          </a:xfrm>
        </p:grpSpPr>
        <p:sp>
          <p:nvSpPr>
            <p:cNvPr id="5849" name="Google Shape;5849;p7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74"/>
          <p:cNvGrpSpPr/>
          <p:nvPr/>
        </p:nvGrpSpPr>
        <p:grpSpPr>
          <a:xfrm>
            <a:off x="2375386" y="3952243"/>
            <a:ext cx="338566" cy="338373"/>
            <a:chOff x="5643000" y="2621375"/>
            <a:chExt cx="480850" cy="480575"/>
          </a:xfrm>
        </p:grpSpPr>
        <p:sp>
          <p:nvSpPr>
            <p:cNvPr id="5853" name="Google Shape;5853;p7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7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7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7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0" name="Google Shape;5860;p74"/>
          <p:cNvGrpSpPr/>
          <p:nvPr/>
        </p:nvGrpSpPr>
        <p:grpSpPr>
          <a:xfrm>
            <a:off x="4192782" y="3951803"/>
            <a:ext cx="339359" cy="339253"/>
            <a:chOff x="6235250" y="2620775"/>
            <a:chExt cx="481975" cy="481825"/>
          </a:xfrm>
        </p:grpSpPr>
        <p:sp>
          <p:nvSpPr>
            <p:cNvPr id="5861" name="Google Shape;5861;p7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6" name="Google Shape;5866;p7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7" name="Google Shape;5867;p74"/>
          <p:cNvGrpSpPr/>
          <p:nvPr/>
        </p:nvGrpSpPr>
        <p:grpSpPr>
          <a:xfrm>
            <a:off x="5472652" y="2711317"/>
            <a:ext cx="341101" cy="339253"/>
            <a:chOff x="1535000" y="3223325"/>
            <a:chExt cx="484450" cy="481825"/>
          </a:xfrm>
        </p:grpSpPr>
        <p:sp>
          <p:nvSpPr>
            <p:cNvPr id="5868" name="Google Shape;5868;p7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74"/>
          <p:cNvGrpSpPr/>
          <p:nvPr/>
        </p:nvGrpSpPr>
        <p:grpSpPr>
          <a:xfrm>
            <a:off x="5880219" y="2746618"/>
            <a:ext cx="339253" cy="268649"/>
            <a:chOff x="2085525" y="3263750"/>
            <a:chExt cx="481825" cy="381550"/>
          </a:xfrm>
        </p:grpSpPr>
        <p:sp>
          <p:nvSpPr>
            <p:cNvPr id="5872" name="Google Shape;5872;p7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4" name="Google Shape;5874;p7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75" name="Google Shape;5875;p74"/>
          <p:cNvGrpSpPr/>
          <p:nvPr/>
        </p:nvGrpSpPr>
        <p:grpSpPr>
          <a:xfrm>
            <a:off x="6711982" y="2711308"/>
            <a:ext cx="340204" cy="339271"/>
            <a:chOff x="3270450" y="3213625"/>
            <a:chExt cx="483175" cy="481850"/>
          </a:xfrm>
        </p:grpSpPr>
        <p:sp>
          <p:nvSpPr>
            <p:cNvPr id="5876" name="Google Shape;5876;p7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74"/>
          <p:cNvGrpSpPr/>
          <p:nvPr/>
        </p:nvGrpSpPr>
        <p:grpSpPr>
          <a:xfrm>
            <a:off x="7211250" y="2711317"/>
            <a:ext cx="168931" cy="339253"/>
            <a:chOff x="3984950" y="3213600"/>
            <a:chExt cx="239925" cy="481825"/>
          </a:xfrm>
        </p:grpSpPr>
        <p:sp>
          <p:nvSpPr>
            <p:cNvPr id="5879" name="Google Shape;5879;p7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1" name="Google Shape;5881;p7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3" name="Google Shape;5883;p74"/>
          <p:cNvGrpSpPr/>
          <p:nvPr/>
        </p:nvGrpSpPr>
        <p:grpSpPr>
          <a:xfrm>
            <a:off x="1874281" y="3981487"/>
            <a:ext cx="355218" cy="279880"/>
            <a:chOff x="5629975" y="3255775"/>
            <a:chExt cx="504500" cy="397500"/>
          </a:xfrm>
        </p:grpSpPr>
        <p:sp>
          <p:nvSpPr>
            <p:cNvPr id="5884" name="Google Shape;5884;p7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7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7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9" name="Google Shape;5889;p74"/>
          <p:cNvGrpSpPr/>
          <p:nvPr/>
        </p:nvGrpSpPr>
        <p:grpSpPr>
          <a:xfrm>
            <a:off x="3755839" y="3981593"/>
            <a:ext cx="340256" cy="279669"/>
            <a:chOff x="6234950" y="3255925"/>
            <a:chExt cx="483250" cy="397200"/>
          </a:xfrm>
        </p:grpSpPr>
        <p:sp>
          <p:nvSpPr>
            <p:cNvPr id="5890" name="Google Shape;5890;p7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7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6" name="Google Shape;5896;p74"/>
          <p:cNvGrpSpPr/>
          <p:nvPr/>
        </p:nvGrpSpPr>
        <p:grpSpPr>
          <a:xfrm>
            <a:off x="5051107" y="3125970"/>
            <a:ext cx="318042" cy="339253"/>
            <a:chOff x="914900" y="3806450"/>
            <a:chExt cx="451700" cy="481825"/>
          </a:xfrm>
        </p:grpSpPr>
        <p:sp>
          <p:nvSpPr>
            <p:cNvPr id="5897" name="Google Shape;5897;p7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7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74"/>
          <p:cNvGrpSpPr/>
          <p:nvPr/>
        </p:nvGrpSpPr>
        <p:grpSpPr>
          <a:xfrm>
            <a:off x="5470028" y="3125785"/>
            <a:ext cx="346347" cy="339623"/>
            <a:chOff x="1490050" y="3805975"/>
            <a:chExt cx="491900" cy="482350"/>
          </a:xfrm>
        </p:grpSpPr>
        <p:sp>
          <p:nvSpPr>
            <p:cNvPr id="5903" name="Google Shape;5903;p7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74"/>
          <p:cNvGrpSpPr/>
          <p:nvPr/>
        </p:nvGrpSpPr>
        <p:grpSpPr>
          <a:xfrm>
            <a:off x="5893896" y="3125970"/>
            <a:ext cx="311899" cy="339253"/>
            <a:chOff x="2104275" y="3806450"/>
            <a:chExt cx="442975" cy="481825"/>
          </a:xfrm>
        </p:grpSpPr>
        <p:sp>
          <p:nvSpPr>
            <p:cNvPr id="5908" name="Google Shape;5908;p7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74"/>
          <p:cNvGrpSpPr/>
          <p:nvPr/>
        </p:nvGrpSpPr>
        <p:grpSpPr>
          <a:xfrm>
            <a:off x="6317413" y="3125970"/>
            <a:ext cx="293416" cy="339253"/>
            <a:chOff x="2710875" y="3806450"/>
            <a:chExt cx="416725" cy="481825"/>
          </a:xfrm>
        </p:grpSpPr>
        <p:sp>
          <p:nvSpPr>
            <p:cNvPr id="5911" name="Google Shape;5911;p7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74"/>
          <p:cNvGrpSpPr/>
          <p:nvPr/>
        </p:nvGrpSpPr>
        <p:grpSpPr>
          <a:xfrm>
            <a:off x="6712457" y="3166412"/>
            <a:ext cx="339253" cy="258369"/>
            <a:chOff x="3271200" y="3863875"/>
            <a:chExt cx="481825" cy="366950"/>
          </a:xfrm>
        </p:grpSpPr>
        <p:sp>
          <p:nvSpPr>
            <p:cNvPr id="5914" name="Google Shape;5914;p7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6" name="Google Shape;5916;p74"/>
          <p:cNvGrpSpPr/>
          <p:nvPr/>
        </p:nvGrpSpPr>
        <p:grpSpPr>
          <a:xfrm>
            <a:off x="7147952" y="3126199"/>
            <a:ext cx="295528" cy="338795"/>
            <a:chOff x="3895050" y="3806775"/>
            <a:chExt cx="419725" cy="481175"/>
          </a:xfrm>
        </p:grpSpPr>
        <p:sp>
          <p:nvSpPr>
            <p:cNvPr id="5917" name="Google Shape;5917;p7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7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74"/>
          <p:cNvGrpSpPr/>
          <p:nvPr/>
        </p:nvGrpSpPr>
        <p:grpSpPr>
          <a:xfrm>
            <a:off x="7551234" y="3125979"/>
            <a:ext cx="336296" cy="339235"/>
            <a:chOff x="4464775" y="3806475"/>
            <a:chExt cx="477625" cy="481800"/>
          </a:xfrm>
        </p:grpSpPr>
        <p:sp>
          <p:nvSpPr>
            <p:cNvPr id="5920" name="Google Shape;5920;p7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7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7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7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6" name="Google Shape;5926;p74"/>
          <p:cNvGrpSpPr/>
          <p:nvPr/>
        </p:nvGrpSpPr>
        <p:grpSpPr>
          <a:xfrm>
            <a:off x="7974679" y="3125970"/>
            <a:ext cx="339253" cy="339253"/>
            <a:chOff x="5049725" y="3806450"/>
            <a:chExt cx="481825" cy="481825"/>
          </a:xfrm>
        </p:grpSpPr>
        <p:sp>
          <p:nvSpPr>
            <p:cNvPr id="5927" name="Google Shape;5927;p7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7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74"/>
          <p:cNvGrpSpPr/>
          <p:nvPr/>
        </p:nvGrpSpPr>
        <p:grpSpPr>
          <a:xfrm>
            <a:off x="1461983" y="3951798"/>
            <a:ext cx="339253" cy="339253"/>
            <a:chOff x="5651375" y="3806450"/>
            <a:chExt cx="481825" cy="481825"/>
          </a:xfrm>
        </p:grpSpPr>
        <p:sp>
          <p:nvSpPr>
            <p:cNvPr id="5931" name="Google Shape;5931;p7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7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74"/>
          <p:cNvGrpSpPr/>
          <p:nvPr/>
        </p:nvGrpSpPr>
        <p:grpSpPr>
          <a:xfrm>
            <a:off x="3360663" y="3953787"/>
            <a:ext cx="298503" cy="335275"/>
            <a:chOff x="6264300" y="3809300"/>
            <a:chExt cx="423950" cy="476175"/>
          </a:xfrm>
        </p:grpSpPr>
        <p:sp>
          <p:nvSpPr>
            <p:cNvPr id="5936" name="Google Shape;5936;p7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7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9" name="Google Shape;5939;p74"/>
          <p:cNvGrpSpPr/>
          <p:nvPr/>
        </p:nvGrpSpPr>
        <p:grpSpPr>
          <a:xfrm>
            <a:off x="5039841" y="3538881"/>
            <a:ext cx="340573" cy="339271"/>
            <a:chOff x="898875" y="4399275"/>
            <a:chExt cx="483700" cy="481850"/>
          </a:xfrm>
        </p:grpSpPr>
        <p:sp>
          <p:nvSpPr>
            <p:cNvPr id="5940" name="Google Shape;5940;p7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7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7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74"/>
          <p:cNvGrpSpPr/>
          <p:nvPr/>
        </p:nvGrpSpPr>
        <p:grpSpPr>
          <a:xfrm>
            <a:off x="5473575" y="3554133"/>
            <a:ext cx="339253" cy="308765"/>
            <a:chOff x="1492675" y="4420975"/>
            <a:chExt cx="481825" cy="438525"/>
          </a:xfrm>
        </p:grpSpPr>
        <p:sp>
          <p:nvSpPr>
            <p:cNvPr id="5949" name="Google Shape;5949;p7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7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7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74"/>
          <p:cNvGrpSpPr/>
          <p:nvPr/>
        </p:nvGrpSpPr>
        <p:grpSpPr>
          <a:xfrm>
            <a:off x="5878556" y="3539558"/>
            <a:ext cx="342580" cy="337915"/>
            <a:chOff x="2084100" y="4400250"/>
            <a:chExt cx="486550" cy="479925"/>
          </a:xfrm>
        </p:grpSpPr>
        <p:sp>
          <p:nvSpPr>
            <p:cNvPr id="5955" name="Google Shape;5955;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74"/>
          <p:cNvGrpSpPr/>
          <p:nvPr/>
        </p:nvGrpSpPr>
        <p:grpSpPr>
          <a:xfrm>
            <a:off x="6315036" y="3538907"/>
            <a:ext cx="298169" cy="339218"/>
            <a:chOff x="2707950" y="4399325"/>
            <a:chExt cx="423475" cy="481775"/>
          </a:xfrm>
        </p:grpSpPr>
        <p:sp>
          <p:nvSpPr>
            <p:cNvPr id="5962" name="Google Shape;5962;p7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7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7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7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74"/>
          <p:cNvGrpSpPr/>
          <p:nvPr/>
        </p:nvGrpSpPr>
        <p:grpSpPr>
          <a:xfrm>
            <a:off x="6744555" y="3538881"/>
            <a:ext cx="275057" cy="339271"/>
            <a:chOff x="3330525" y="4399275"/>
            <a:chExt cx="390650" cy="481850"/>
          </a:xfrm>
        </p:grpSpPr>
        <p:sp>
          <p:nvSpPr>
            <p:cNvPr id="5975" name="Google Shape;5975;p7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74"/>
          <p:cNvGrpSpPr/>
          <p:nvPr/>
        </p:nvGrpSpPr>
        <p:grpSpPr>
          <a:xfrm>
            <a:off x="7169084" y="3538890"/>
            <a:ext cx="253265" cy="339253"/>
            <a:chOff x="3938800" y="4399275"/>
            <a:chExt cx="359700" cy="481825"/>
          </a:xfrm>
        </p:grpSpPr>
        <p:sp>
          <p:nvSpPr>
            <p:cNvPr id="5983" name="Google Shape;5983;p7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8" name="Google Shape;5988;p74"/>
          <p:cNvGrpSpPr/>
          <p:nvPr/>
        </p:nvGrpSpPr>
        <p:grpSpPr>
          <a:xfrm>
            <a:off x="7639862" y="3538890"/>
            <a:ext cx="159039" cy="339253"/>
            <a:chOff x="4584850" y="4399275"/>
            <a:chExt cx="225875" cy="481825"/>
          </a:xfrm>
        </p:grpSpPr>
        <p:sp>
          <p:nvSpPr>
            <p:cNvPr id="5989" name="Google Shape;5989;p7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1" name="Google Shape;5991;p7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2" name="Google Shape;5992;p74"/>
          <p:cNvGrpSpPr/>
          <p:nvPr/>
        </p:nvGrpSpPr>
        <p:grpSpPr>
          <a:xfrm>
            <a:off x="1049680" y="3951795"/>
            <a:ext cx="339253" cy="339253"/>
            <a:chOff x="5642550" y="4399275"/>
            <a:chExt cx="481825" cy="481825"/>
          </a:xfrm>
        </p:grpSpPr>
        <p:sp>
          <p:nvSpPr>
            <p:cNvPr id="5993" name="Google Shape;5993;p7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74"/>
          <p:cNvGrpSpPr/>
          <p:nvPr/>
        </p:nvGrpSpPr>
        <p:grpSpPr>
          <a:xfrm>
            <a:off x="2859815" y="3963703"/>
            <a:ext cx="363316" cy="315437"/>
            <a:chOff x="6218300" y="4416175"/>
            <a:chExt cx="516000" cy="448000"/>
          </a:xfrm>
        </p:grpSpPr>
        <p:sp>
          <p:nvSpPr>
            <p:cNvPr id="5996" name="Google Shape;5996;p7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9" name="Google Shape;5999;p74"/>
          <p:cNvGrpSpPr/>
          <p:nvPr/>
        </p:nvGrpSpPr>
        <p:grpSpPr>
          <a:xfrm>
            <a:off x="5918879" y="3951792"/>
            <a:ext cx="339253" cy="339253"/>
            <a:chOff x="899850" y="4992125"/>
            <a:chExt cx="481825" cy="481825"/>
          </a:xfrm>
        </p:grpSpPr>
        <p:sp>
          <p:nvSpPr>
            <p:cNvPr id="6000" name="Google Shape;6000;p7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74"/>
          <p:cNvGrpSpPr/>
          <p:nvPr/>
        </p:nvGrpSpPr>
        <p:grpSpPr>
          <a:xfrm>
            <a:off x="5461708" y="3951792"/>
            <a:ext cx="339253" cy="339253"/>
            <a:chOff x="1492675" y="4992125"/>
            <a:chExt cx="481825" cy="481825"/>
          </a:xfrm>
        </p:grpSpPr>
        <p:sp>
          <p:nvSpPr>
            <p:cNvPr id="6004" name="Google Shape;6004;p7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74"/>
          <p:cNvGrpSpPr/>
          <p:nvPr/>
        </p:nvGrpSpPr>
        <p:grpSpPr>
          <a:xfrm>
            <a:off x="5004462" y="3951792"/>
            <a:ext cx="339253" cy="339253"/>
            <a:chOff x="2085525" y="4992125"/>
            <a:chExt cx="481825" cy="481825"/>
          </a:xfrm>
        </p:grpSpPr>
        <p:sp>
          <p:nvSpPr>
            <p:cNvPr id="6007" name="Google Shape;6007;p7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74"/>
          <p:cNvGrpSpPr/>
          <p:nvPr/>
        </p:nvGrpSpPr>
        <p:grpSpPr>
          <a:xfrm>
            <a:off x="6833221" y="3951792"/>
            <a:ext cx="339253" cy="339253"/>
            <a:chOff x="2678350" y="4992125"/>
            <a:chExt cx="481825" cy="481825"/>
          </a:xfrm>
        </p:grpSpPr>
        <p:sp>
          <p:nvSpPr>
            <p:cNvPr id="6010" name="Google Shape;6010;p7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4"/>
          <p:cNvGrpSpPr/>
          <p:nvPr/>
        </p:nvGrpSpPr>
        <p:grpSpPr>
          <a:xfrm>
            <a:off x="4628816" y="3951792"/>
            <a:ext cx="339253" cy="339253"/>
            <a:chOff x="3271200" y="4992125"/>
            <a:chExt cx="481825" cy="481825"/>
          </a:xfrm>
        </p:grpSpPr>
        <p:sp>
          <p:nvSpPr>
            <p:cNvPr id="6014" name="Google Shape;6014;p7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74"/>
          <p:cNvGrpSpPr/>
          <p:nvPr/>
        </p:nvGrpSpPr>
        <p:grpSpPr>
          <a:xfrm>
            <a:off x="7290263" y="3952822"/>
            <a:ext cx="339411" cy="337193"/>
            <a:chOff x="3863900" y="4993625"/>
            <a:chExt cx="482050" cy="478900"/>
          </a:xfrm>
        </p:grpSpPr>
        <p:sp>
          <p:nvSpPr>
            <p:cNvPr id="6018" name="Google Shape;6018;p7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74"/>
          <p:cNvGrpSpPr/>
          <p:nvPr/>
        </p:nvGrpSpPr>
        <p:grpSpPr>
          <a:xfrm>
            <a:off x="7747437" y="3952822"/>
            <a:ext cx="339411" cy="337193"/>
            <a:chOff x="4456725" y="4993625"/>
            <a:chExt cx="482050" cy="478900"/>
          </a:xfrm>
        </p:grpSpPr>
        <p:sp>
          <p:nvSpPr>
            <p:cNvPr id="6023" name="Google Shape;6023;p7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74"/>
          <p:cNvGrpSpPr/>
          <p:nvPr/>
        </p:nvGrpSpPr>
        <p:grpSpPr>
          <a:xfrm>
            <a:off x="6376030" y="3952813"/>
            <a:ext cx="339411" cy="337211"/>
            <a:chOff x="5049575" y="4993600"/>
            <a:chExt cx="482050" cy="478925"/>
          </a:xfrm>
        </p:grpSpPr>
        <p:sp>
          <p:nvSpPr>
            <p:cNvPr id="6028" name="Google Shape;6028;p7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2" name="Google Shape;6032;p7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33" name="Google Shape;6033;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7" name="Shape 6037"/>
        <p:cNvGrpSpPr/>
        <p:nvPr/>
      </p:nvGrpSpPr>
      <p:grpSpPr>
        <a:xfrm>
          <a:off x="0" y="0"/>
          <a:ext cx="0" cy="0"/>
          <a:chOff x="0" y="0"/>
          <a:chExt cx="0" cy="0"/>
        </a:xfrm>
      </p:grpSpPr>
      <p:grpSp>
        <p:nvGrpSpPr>
          <p:cNvPr id="6038" name="Google Shape;6038;p75"/>
          <p:cNvGrpSpPr/>
          <p:nvPr/>
        </p:nvGrpSpPr>
        <p:grpSpPr>
          <a:xfrm>
            <a:off x="876361" y="1308054"/>
            <a:ext cx="322099" cy="370529"/>
            <a:chOff x="-42971725" y="3217825"/>
            <a:chExt cx="275675" cy="317125"/>
          </a:xfrm>
        </p:grpSpPr>
        <p:sp>
          <p:nvSpPr>
            <p:cNvPr id="6039" name="Google Shape;6039;p7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5"/>
          <p:cNvGrpSpPr/>
          <p:nvPr/>
        </p:nvGrpSpPr>
        <p:grpSpPr>
          <a:xfrm>
            <a:off x="848276" y="1776710"/>
            <a:ext cx="378270" cy="337551"/>
            <a:chOff x="-42996150" y="3612600"/>
            <a:chExt cx="323750" cy="288900"/>
          </a:xfrm>
        </p:grpSpPr>
        <p:sp>
          <p:nvSpPr>
            <p:cNvPr id="6043" name="Google Shape;6043;p7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5"/>
          <p:cNvGrpSpPr/>
          <p:nvPr/>
        </p:nvGrpSpPr>
        <p:grpSpPr>
          <a:xfrm>
            <a:off x="851036" y="2186080"/>
            <a:ext cx="372749" cy="370909"/>
            <a:chOff x="-42994575" y="3950300"/>
            <a:chExt cx="319025" cy="317450"/>
          </a:xfrm>
        </p:grpSpPr>
        <p:sp>
          <p:nvSpPr>
            <p:cNvPr id="6047" name="Google Shape;6047;p7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5"/>
          <p:cNvGrpSpPr/>
          <p:nvPr/>
        </p:nvGrpSpPr>
        <p:grpSpPr>
          <a:xfrm>
            <a:off x="3004431" y="1332912"/>
            <a:ext cx="371785" cy="370879"/>
            <a:chOff x="-41111350" y="3239100"/>
            <a:chExt cx="318200" cy="317425"/>
          </a:xfrm>
        </p:grpSpPr>
        <p:sp>
          <p:nvSpPr>
            <p:cNvPr id="6051" name="Google Shape;6051;p7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5"/>
          <p:cNvGrpSpPr/>
          <p:nvPr/>
        </p:nvGrpSpPr>
        <p:grpSpPr>
          <a:xfrm>
            <a:off x="3000751" y="1768444"/>
            <a:ext cx="379146" cy="370967"/>
            <a:chOff x="-41117650" y="3605525"/>
            <a:chExt cx="324500" cy="317500"/>
          </a:xfrm>
        </p:grpSpPr>
        <p:sp>
          <p:nvSpPr>
            <p:cNvPr id="6056" name="Google Shape;6056;p7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7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0" name="Google Shape;6060;p75"/>
          <p:cNvGrpSpPr/>
          <p:nvPr/>
        </p:nvGrpSpPr>
        <p:grpSpPr>
          <a:xfrm>
            <a:off x="1827005" y="2659967"/>
            <a:ext cx="216271" cy="371814"/>
            <a:chOff x="-39205300" y="3220175"/>
            <a:chExt cx="185100" cy="318225"/>
          </a:xfrm>
        </p:grpSpPr>
        <p:sp>
          <p:nvSpPr>
            <p:cNvPr id="6061" name="Google Shape;6061;p7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75"/>
          <p:cNvGrpSpPr/>
          <p:nvPr/>
        </p:nvGrpSpPr>
        <p:grpSpPr>
          <a:xfrm>
            <a:off x="1792533" y="3120038"/>
            <a:ext cx="300016" cy="369273"/>
            <a:chOff x="-39248625" y="3588600"/>
            <a:chExt cx="256775" cy="316050"/>
          </a:xfrm>
        </p:grpSpPr>
        <p:sp>
          <p:nvSpPr>
            <p:cNvPr id="6064" name="Google Shape;6064;p7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7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8" name="Google Shape;6068;p75"/>
          <p:cNvGrpSpPr/>
          <p:nvPr/>
        </p:nvGrpSpPr>
        <p:grpSpPr>
          <a:xfrm>
            <a:off x="1243246" y="1308054"/>
            <a:ext cx="429504" cy="370879"/>
            <a:chOff x="-42651700" y="3217825"/>
            <a:chExt cx="367600" cy="317425"/>
          </a:xfrm>
        </p:grpSpPr>
        <p:sp>
          <p:nvSpPr>
            <p:cNvPr id="6069" name="Google Shape;6069;p7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5"/>
          <p:cNvGrpSpPr/>
          <p:nvPr/>
        </p:nvGrpSpPr>
        <p:grpSpPr>
          <a:xfrm>
            <a:off x="1278678" y="1747704"/>
            <a:ext cx="358640" cy="363226"/>
            <a:chOff x="-42617300" y="3587775"/>
            <a:chExt cx="306950" cy="310875"/>
          </a:xfrm>
        </p:grpSpPr>
        <p:sp>
          <p:nvSpPr>
            <p:cNvPr id="6074" name="Google Shape;6074;p7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7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75"/>
          <p:cNvGrpSpPr/>
          <p:nvPr/>
        </p:nvGrpSpPr>
        <p:grpSpPr>
          <a:xfrm>
            <a:off x="3450506" y="1332445"/>
            <a:ext cx="376926" cy="370324"/>
            <a:chOff x="-40748275" y="3238700"/>
            <a:chExt cx="322600" cy="316950"/>
          </a:xfrm>
        </p:grpSpPr>
        <p:sp>
          <p:nvSpPr>
            <p:cNvPr id="6078" name="Google Shape;6078;p7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5"/>
          <p:cNvGrpSpPr/>
          <p:nvPr/>
        </p:nvGrpSpPr>
        <p:grpSpPr>
          <a:xfrm>
            <a:off x="3453062" y="1800429"/>
            <a:ext cx="371814" cy="338690"/>
            <a:chOff x="-40745125" y="3632900"/>
            <a:chExt cx="318225" cy="289875"/>
          </a:xfrm>
        </p:grpSpPr>
        <p:sp>
          <p:nvSpPr>
            <p:cNvPr id="6085" name="Google Shape;6085;p7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5"/>
          <p:cNvGrpSpPr/>
          <p:nvPr/>
        </p:nvGrpSpPr>
        <p:grpSpPr>
          <a:xfrm>
            <a:off x="3457209" y="2211639"/>
            <a:ext cx="363518" cy="370178"/>
            <a:chOff x="-40742750" y="3972175"/>
            <a:chExt cx="311125" cy="316825"/>
          </a:xfrm>
        </p:grpSpPr>
        <p:sp>
          <p:nvSpPr>
            <p:cNvPr id="6093" name="Google Shape;6093;p7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75"/>
          <p:cNvGrpSpPr/>
          <p:nvPr/>
        </p:nvGrpSpPr>
        <p:grpSpPr>
          <a:xfrm>
            <a:off x="2239871" y="2661807"/>
            <a:ext cx="266892" cy="369974"/>
            <a:chOff x="-38860325" y="3221750"/>
            <a:chExt cx="228425" cy="316650"/>
          </a:xfrm>
        </p:grpSpPr>
        <p:sp>
          <p:nvSpPr>
            <p:cNvPr id="6096" name="Google Shape;6096;p7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5"/>
          <p:cNvGrpSpPr/>
          <p:nvPr/>
        </p:nvGrpSpPr>
        <p:grpSpPr>
          <a:xfrm>
            <a:off x="2190678" y="3123864"/>
            <a:ext cx="380081" cy="367111"/>
            <a:chOff x="-38905225" y="3591875"/>
            <a:chExt cx="325300" cy="314200"/>
          </a:xfrm>
        </p:grpSpPr>
        <p:sp>
          <p:nvSpPr>
            <p:cNvPr id="6101" name="Google Shape;6101;p7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4" name="Google Shape;6104;p7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5" name="Google Shape;6105;p75"/>
          <p:cNvGrpSpPr/>
          <p:nvPr/>
        </p:nvGrpSpPr>
        <p:grpSpPr>
          <a:xfrm>
            <a:off x="3997427" y="3108944"/>
            <a:ext cx="290815" cy="369740"/>
            <a:chOff x="-37370925" y="3579105"/>
            <a:chExt cx="248900" cy="316450"/>
          </a:xfrm>
        </p:grpSpPr>
        <p:sp>
          <p:nvSpPr>
            <p:cNvPr id="6106" name="Google Shape;6106;p7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7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75"/>
          <p:cNvGrpSpPr/>
          <p:nvPr/>
        </p:nvGrpSpPr>
        <p:grpSpPr>
          <a:xfrm>
            <a:off x="1690803" y="2187015"/>
            <a:ext cx="371814" cy="369974"/>
            <a:chOff x="-42259725" y="3951100"/>
            <a:chExt cx="318225" cy="316650"/>
          </a:xfrm>
        </p:grpSpPr>
        <p:sp>
          <p:nvSpPr>
            <p:cNvPr id="6111" name="Google Shape;6111;p7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75"/>
          <p:cNvGrpSpPr/>
          <p:nvPr/>
        </p:nvGrpSpPr>
        <p:grpSpPr>
          <a:xfrm>
            <a:off x="3889164" y="1366036"/>
            <a:ext cx="370879" cy="337755"/>
            <a:chOff x="-40378075" y="3267450"/>
            <a:chExt cx="317425" cy="289075"/>
          </a:xfrm>
        </p:grpSpPr>
        <p:sp>
          <p:nvSpPr>
            <p:cNvPr id="6114" name="Google Shape;6114;p7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5"/>
          <p:cNvGrpSpPr/>
          <p:nvPr/>
        </p:nvGrpSpPr>
        <p:grpSpPr>
          <a:xfrm>
            <a:off x="3892830" y="1767304"/>
            <a:ext cx="363548" cy="369974"/>
            <a:chOff x="-40372575" y="3604550"/>
            <a:chExt cx="311150" cy="316650"/>
          </a:xfrm>
        </p:grpSpPr>
        <p:sp>
          <p:nvSpPr>
            <p:cNvPr id="6119" name="Google Shape;6119;p7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2" name="Google Shape;6122;p7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3" name="Google Shape;6123;p75"/>
          <p:cNvGrpSpPr/>
          <p:nvPr/>
        </p:nvGrpSpPr>
        <p:grpSpPr>
          <a:xfrm>
            <a:off x="2616780" y="2659967"/>
            <a:ext cx="399038" cy="372165"/>
            <a:chOff x="-38542250" y="3220175"/>
            <a:chExt cx="341525" cy="318525"/>
          </a:xfrm>
        </p:grpSpPr>
        <p:sp>
          <p:nvSpPr>
            <p:cNvPr id="6124" name="Google Shape;6124;p7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5"/>
          <p:cNvGrpSpPr/>
          <p:nvPr/>
        </p:nvGrpSpPr>
        <p:grpSpPr>
          <a:xfrm>
            <a:off x="2638712" y="3119337"/>
            <a:ext cx="369974" cy="369068"/>
            <a:chOff x="-38537400" y="3588000"/>
            <a:chExt cx="316650" cy="315875"/>
          </a:xfrm>
        </p:grpSpPr>
        <p:sp>
          <p:nvSpPr>
            <p:cNvPr id="6128" name="Google Shape;6128;p7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75"/>
          <p:cNvGrpSpPr/>
          <p:nvPr/>
        </p:nvGrpSpPr>
        <p:grpSpPr>
          <a:xfrm>
            <a:off x="2637792" y="3576866"/>
            <a:ext cx="371814" cy="369974"/>
            <a:chOff x="-38538975" y="3954250"/>
            <a:chExt cx="318225" cy="316650"/>
          </a:xfrm>
        </p:grpSpPr>
        <p:sp>
          <p:nvSpPr>
            <p:cNvPr id="6133" name="Google Shape;6133;p7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5"/>
          <p:cNvGrpSpPr/>
          <p:nvPr/>
        </p:nvGrpSpPr>
        <p:grpSpPr>
          <a:xfrm>
            <a:off x="3955104" y="3571793"/>
            <a:ext cx="375465" cy="371814"/>
            <a:chOff x="-37385100" y="3949908"/>
            <a:chExt cx="321350" cy="318225"/>
          </a:xfrm>
        </p:grpSpPr>
        <p:sp>
          <p:nvSpPr>
            <p:cNvPr id="6136" name="Google Shape;6136;p7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5"/>
          <p:cNvGrpSpPr/>
          <p:nvPr/>
        </p:nvGrpSpPr>
        <p:grpSpPr>
          <a:xfrm>
            <a:off x="2130763" y="1307353"/>
            <a:ext cx="370909" cy="370675"/>
            <a:chOff x="-41895050" y="3217225"/>
            <a:chExt cx="317450" cy="317250"/>
          </a:xfrm>
        </p:grpSpPr>
        <p:sp>
          <p:nvSpPr>
            <p:cNvPr id="6139" name="Google Shape;6139;p7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5"/>
          <p:cNvGrpSpPr/>
          <p:nvPr/>
        </p:nvGrpSpPr>
        <p:grpSpPr>
          <a:xfrm>
            <a:off x="2130310" y="1744287"/>
            <a:ext cx="371814" cy="369974"/>
            <a:chOff x="-41893475" y="3584850"/>
            <a:chExt cx="318225" cy="316650"/>
          </a:xfrm>
        </p:grpSpPr>
        <p:sp>
          <p:nvSpPr>
            <p:cNvPr id="6145" name="Google Shape;6145;p7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9" name="Google Shape;6149;p7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75"/>
          <p:cNvGrpSpPr/>
          <p:nvPr/>
        </p:nvGrpSpPr>
        <p:grpSpPr>
          <a:xfrm>
            <a:off x="900338" y="3139579"/>
            <a:ext cx="337522" cy="370909"/>
            <a:chOff x="-39998250" y="3605325"/>
            <a:chExt cx="288875" cy="317450"/>
          </a:xfrm>
        </p:grpSpPr>
        <p:sp>
          <p:nvSpPr>
            <p:cNvPr id="6152" name="Google Shape;6152;p7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5"/>
          <p:cNvGrpSpPr/>
          <p:nvPr/>
        </p:nvGrpSpPr>
        <p:grpSpPr>
          <a:xfrm>
            <a:off x="884112" y="3598043"/>
            <a:ext cx="369974" cy="369945"/>
            <a:chOff x="-40011050" y="3972375"/>
            <a:chExt cx="316650" cy="316625"/>
          </a:xfrm>
        </p:grpSpPr>
        <p:sp>
          <p:nvSpPr>
            <p:cNvPr id="6155" name="Google Shape;6155;p7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5"/>
          <p:cNvGrpSpPr/>
          <p:nvPr/>
        </p:nvGrpSpPr>
        <p:grpSpPr>
          <a:xfrm>
            <a:off x="3116043" y="2662742"/>
            <a:ext cx="266921" cy="369039"/>
            <a:chOff x="-38129425" y="3222550"/>
            <a:chExt cx="228450" cy="315850"/>
          </a:xfrm>
        </p:grpSpPr>
        <p:sp>
          <p:nvSpPr>
            <p:cNvPr id="6158" name="Google Shape;6158;p7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5"/>
          <p:cNvGrpSpPr/>
          <p:nvPr/>
        </p:nvGrpSpPr>
        <p:grpSpPr>
          <a:xfrm>
            <a:off x="3071012" y="3119337"/>
            <a:ext cx="371785" cy="369974"/>
            <a:chOff x="-38172725" y="3588000"/>
            <a:chExt cx="318200" cy="316650"/>
          </a:xfrm>
        </p:grpSpPr>
        <p:sp>
          <p:nvSpPr>
            <p:cNvPr id="6161" name="Google Shape;6161;p7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5"/>
          <p:cNvGrpSpPr/>
          <p:nvPr/>
        </p:nvGrpSpPr>
        <p:grpSpPr>
          <a:xfrm>
            <a:off x="3146914" y="3577772"/>
            <a:ext cx="219981" cy="369974"/>
            <a:chOff x="-38109725" y="3955025"/>
            <a:chExt cx="188275" cy="316650"/>
          </a:xfrm>
        </p:grpSpPr>
        <p:sp>
          <p:nvSpPr>
            <p:cNvPr id="6170" name="Google Shape;6170;p7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7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3" name="Google Shape;6173;p75"/>
          <p:cNvGrpSpPr/>
          <p:nvPr/>
        </p:nvGrpSpPr>
        <p:grpSpPr>
          <a:xfrm>
            <a:off x="2562313" y="1309193"/>
            <a:ext cx="373654" cy="369068"/>
            <a:chOff x="-41530375" y="3218800"/>
            <a:chExt cx="319800" cy="315875"/>
          </a:xfrm>
        </p:grpSpPr>
        <p:sp>
          <p:nvSpPr>
            <p:cNvPr id="6174" name="Google Shape;6174;p7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75"/>
          <p:cNvGrpSpPr/>
          <p:nvPr/>
        </p:nvGrpSpPr>
        <p:grpSpPr>
          <a:xfrm>
            <a:off x="2564607" y="1824351"/>
            <a:ext cx="369068" cy="289004"/>
            <a:chOff x="-41526450" y="3653375"/>
            <a:chExt cx="315875" cy="247350"/>
          </a:xfrm>
        </p:grpSpPr>
        <p:sp>
          <p:nvSpPr>
            <p:cNvPr id="6177" name="Google Shape;6177;p7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5"/>
          <p:cNvGrpSpPr/>
          <p:nvPr/>
        </p:nvGrpSpPr>
        <p:grpSpPr>
          <a:xfrm>
            <a:off x="2565994" y="2187015"/>
            <a:ext cx="366293" cy="369974"/>
            <a:chOff x="-41526450" y="3951100"/>
            <a:chExt cx="313500" cy="316650"/>
          </a:xfrm>
        </p:grpSpPr>
        <p:sp>
          <p:nvSpPr>
            <p:cNvPr id="6180" name="Google Shape;6180;p7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5"/>
          <p:cNvGrpSpPr/>
          <p:nvPr/>
        </p:nvGrpSpPr>
        <p:grpSpPr>
          <a:xfrm>
            <a:off x="1331249" y="2681144"/>
            <a:ext cx="339595" cy="371814"/>
            <a:chOff x="-39625900" y="3238300"/>
            <a:chExt cx="290650" cy="318225"/>
          </a:xfrm>
        </p:grpSpPr>
        <p:sp>
          <p:nvSpPr>
            <p:cNvPr id="6184" name="Google Shape;6184;p7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6" name="Google Shape;6186;p7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75"/>
          <p:cNvGrpSpPr/>
          <p:nvPr/>
        </p:nvGrpSpPr>
        <p:grpSpPr>
          <a:xfrm>
            <a:off x="1325300" y="3597605"/>
            <a:ext cx="366293" cy="370441"/>
            <a:chOff x="-39647175" y="3972000"/>
            <a:chExt cx="313500" cy="317050"/>
          </a:xfrm>
        </p:grpSpPr>
        <p:sp>
          <p:nvSpPr>
            <p:cNvPr id="6188" name="Google Shape;6188;p7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75"/>
          <p:cNvGrpSpPr/>
          <p:nvPr/>
        </p:nvGrpSpPr>
        <p:grpSpPr>
          <a:xfrm>
            <a:off x="3494427" y="2661603"/>
            <a:ext cx="375495" cy="370879"/>
            <a:chOff x="-37808850" y="3221575"/>
            <a:chExt cx="321375" cy="317425"/>
          </a:xfrm>
        </p:grpSpPr>
        <p:sp>
          <p:nvSpPr>
            <p:cNvPr id="6192" name="Google Shape;6192;p7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75"/>
          <p:cNvGrpSpPr/>
          <p:nvPr/>
        </p:nvGrpSpPr>
        <p:grpSpPr>
          <a:xfrm>
            <a:off x="3503201" y="3183634"/>
            <a:ext cx="372749" cy="241158"/>
            <a:chOff x="-37806500" y="3643030"/>
            <a:chExt cx="319025" cy="206400"/>
          </a:xfrm>
        </p:grpSpPr>
        <p:sp>
          <p:nvSpPr>
            <p:cNvPr id="6195" name="Google Shape;6195;p7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5"/>
          <p:cNvGrpSpPr/>
          <p:nvPr/>
        </p:nvGrpSpPr>
        <p:grpSpPr>
          <a:xfrm>
            <a:off x="3505508" y="3575931"/>
            <a:ext cx="368134" cy="371814"/>
            <a:chOff x="-37804925" y="3953450"/>
            <a:chExt cx="315075" cy="318225"/>
          </a:xfrm>
        </p:grpSpPr>
        <p:sp>
          <p:nvSpPr>
            <p:cNvPr id="6198" name="Google Shape;6198;p7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75"/>
          <p:cNvGrpSpPr/>
          <p:nvPr/>
        </p:nvGrpSpPr>
        <p:grpSpPr>
          <a:xfrm>
            <a:off x="4860977" y="1328538"/>
            <a:ext cx="355663" cy="308725"/>
            <a:chOff x="-28462125" y="3199700"/>
            <a:chExt cx="298550" cy="259150"/>
          </a:xfrm>
        </p:grpSpPr>
        <p:sp>
          <p:nvSpPr>
            <p:cNvPr id="6203" name="Google Shape;6203;p7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5"/>
          <p:cNvGrpSpPr/>
          <p:nvPr/>
        </p:nvGrpSpPr>
        <p:grpSpPr>
          <a:xfrm>
            <a:off x="4861930" y="1763228"/>
            <a:ext cx="353757" cy="352833"/>
            <a:chOff x="-28461325" y="3545475"/>
            <a:chExt cx="296950" cy="296175"/>
          </a:xfrm>
        </p:grpSpPr>
        <p:sp>
          <p:nvSpPr>
            <p:cNvPr id="6207" name="Google Shape;6207;p7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5"/>
          <p:cNvGrpSpPr/>
          <p:nvPr/>
        </p:nvGrpSpPr>
        <p:grpSpPr>
          <a:xfrm>
            <a:off x="4858162" y="2213272"/>
            <a:ext cx="361292" cy="352803"/>
            <a:chOff x="-28463700" y="3914875"/>
            <a:chExt cx="303275" cy="296150"/>
          </a:xfrm>
        </p:grpSpPr>
        <p:sp>
          <p:nvSpPr>
            <p:cNvPr id="6214" name="Google Shape;6214;p7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5"/>
          <p:cNvGrpSpPr/>
          <p:nvPr/>
        </p:nvGrpSpPr>
        <p:grpSpPr>
          <a:xfrm>
            <a:off x="7092947" y="1369355"/>
            <a:ext cx="351880" cy="227092"/>
            <a:chOff x="-26573400" y="3224125"/>
            <a:chExt cx="295375" cy="190625"/>
          </a:xfrm>
        </p:grpSpPr>
        <p:sp>
          <p:nvSpPr>
            <p:cNvPr id="6217" name="Google Shape;6217;p7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5"/>
          <p:cNvGrpSpPr/>
          <p:nvPr/>
        </p:nvGrpSpPr>
        <p:grpSpPr>
          <a:xfrm>
            <a:off x="7092947" y="1763690"/>
            <a:ext cx="351880" cy="351910"/>
            <a:chOff x="-26573400" y="3546250"/>
            <a:chExt cx="295375" cy="295400"/>
          </a:xfrm>
        </p:grpSpPr>
        <p:sp>
          <p:nvSpPr>
            <p:cNvPr id="6220" name="Google Shape;6220;p7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75"/>
          <p:cNvGrpSpPr/>
          <p:nvPr/>
        </p:nvGrpSpPr>
        <p:grpSpPr>
          <a:xfrm>
            <a:off x="7081228" y="2213599"/>
            <a:ext cx="375319" cy="352148"/>
            <a:chOff x="-26583625" y="3917025"/>
            <a:chExt cx="315050" cy="295600"/>
          </a:xfrm>
        </p:grpSpPr>
        <p:sp>
          <p:nvSpPr>
            <p:cNvPr id="6226" name="Google Shape;6226;p7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7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1" name="Google Shape;6231;p75"/>
          <p:cNvGrpSpPr/>
          <p:nvPr/>
        </p:nvGrpSpPr>
        <p:grpSpPr>
          <a:xfrm>
            <a:off x="5779742" y="3172629"/>
            <a:ext cx="289039" cy="352833"/>
            <a:chOff x="-24694925" y="3518700"/>
            <a:chExt cx="242625" cy="296175"/>
          </a:xfrm>
        </p:grpSpPr>
        <p:sp>
          <p:nvSpPr>
            <p:cNvPr id="6232" name="Google Shape;6232;p7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5"/>
          <p:cNvGrpSpPr/>
          <p:nvPr/>
        </p:nvGrpSpPr>
        <p:grpSpPr>
          <a:xfrm>
            <a:off x="5779280" y="3622657"/>
            <a:ext cx="289962" cy="352833"/>
            <a:chOff x="-24709100" y="3888875"/>
            <a:chExt cx="243400" cy="296175"/>
          </a:xfrm>
        </p:grpSpPr>
        <p:sp>
          <p:nvSpPr>
            <p:cNvPr id="6237" name="Google Shape;6237;p7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5"/>
          <p:cNvGrpSpPr/>
          <p:nvPr/>
        </p:nvGrpSpPr>
        <p:grpSpPr>
          <a:xfrm>
            <a:off x="7979280" y="2695320"/>
            <a:ext cx="356556" cy="349557"/>
            <a:chOff x="-22863675" y="3131775"/>
            <a:chExt cx="299300" cy="293425"/>
          </a:xfrm>
        </p:grpSpPr>
        <p:sp>
          <p:nvSpPr>
            <p:cNvPr id="6241" name="Google Shape;6241;p7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75"/>
          <p:cNvGrpSpPr/>
          <p:nvPr/>
        </p:nvGrpSpPr>
        <p:grpSpPr>
          <a:xfrm>
            <a:off x="5322144" y="1306499"/>
            <a:ext cx="310602" cy="352803"/>
            <a:chOff x="-28069875" y="3175300"/>
            <a:chExt cx="260725" cy="296150"/>
          </a:xfrm>
        </p:grpSpPr>
        <p:sp>
          <p:nvSpPr>
            <p:cNvPr id="6245" name="Google Shape;6245;p7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4" name="Google Shape;6254;p7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75"/>
          <p:cNvGrpSpPr/>
          <p:nvPr/>
        </p:nvGrpSpPr>
        <p:grpSpPr>
          <a:xfrm>
            <a:off x="5363423" y="2213733"/>
            <a:ext cx="228045" cy="351880"/>
            <a:chOff x="-28032075" y="3916450"/>
            <a:chExt cx="191425" cy="295375"/>
          </a:xfrm>
        </p:grpSpPr>
        <p:sp>
          <p:nvSpPr>
            <p:cNvPr id="6256" name="Google Shape;6256;p7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5"/>
          <p:cNvGrpSpPr/>
          <p:nvPr/>
        </p:nvGrpSpPr>
        <p:grpSpPr>
          <a:xfrm>
            <a:off x="7528769" y="1306484"/>
            <a:ext cx="352833" cy="352833"/>
            <a:chOff x="-26201650" y="3176075"/>
            <a:chExt cx="296175" cy="296175"/>
          </a:xfrm>
        </p:grpSpPr>
        <p:sp>
          <p:nvSpPr>
            <p:cNvPr id="6260" name="Google Shape;6260;p7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5"/>
          <p:cNvGrpSpPr/>
          <p:nvPr/>
        </p:nvGrpSpPr>
        <p:grpSpPr>
          <a:xfrm>
            <a:off x="7528293" y="1763705"/>
            <a:ext cx="353786" cy="351880"/>
            <a:chOff x="-26204800" y="3547050"/>
            <a:chExt cx="296975" cy="295375"/>
          </a:xfrm>
        </p:grpSpPr>
        <p:sp>
          <p:nvSpPr>
            <p:cNvPr id="6263" name="Google Shape;6263;p7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5" name="Google Shape;6265;p7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6" name="Google Shape;6266;p75"/>
          <p:cNvGrpSpPr/>
          <p:nvPr/>
        </p:nvGrpSpPr>
        <p:grpSpPr>
          <a:xfrm>
            <a:off x="6199548" y="2693683"/>
            <a:ext cx="345328" cy="352833"/>
            <a:chOff x="-24353875" y="3147725"/>
            <a:chExt cx="289875" cy="296175"/>
          </a:xfrm>
        </p:grpSpPr>
        <p:sp>
          <p:nvSpPr>
            <p:cNvPr id="6267" name="Google Shape;6267;p7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75"/>
          <p:cNvGrpSpPr/>
          <p:nvPr/>
        </p:nvGrpSpPr>
        <p:grpSpPr>
          <a:xfrm>
            <a:off x="6207530" y="3173090"/>
            <a:ext cx="329365" cy="351910"/>
            <a:chOff x="-24344425" y="3519475"/>
            <a:chExt cx="276475" cy="295400"/>
          </a:xfrm>
        </p:grpSpPr>
        <p:sp>
          <p:nvSpPr>
            <p:cNvPr id="6270" name="Google Shape;6270;p7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5"/>
          <p:cNvGrpSpPr/>
          <p:nvPr/>
        </p:nvGrpSpPr>
        <p:grpSpPr>
          <a:xfrm>
            <a:off x="6197210" y="3625010"/>
            <a:ext cx="350004" cy="348128"/>
            <a:chOff x="-24353075" y="3891250"/>
            <a:chExt cx="293800" cy="292225"/>
          </a:xfrm>
        </p:grpSpPr>
        <p:sp>
          <p:nvSpPr>
            <p:cNvPr id="6273" name="Google Shape;6273;p7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5"/>
          <p:cNvGrpSpPr/>
          <p:nvPr/>
        </p:nvGrpSpPr>
        <p:grpSpPr>
          <a:xfrm>
            <a:off x="7980681" y="3173313"/>
            <a:ext cx="353757" cy="351463"/>
            <a:chOff x="-22845575" y="3504075"/>
            <a:chExt cx="296950" cy="295025"/>
          </a:xfrm>
        </p:grpSpPr>
        <p:sp>
          <p:nvSpPr>
            <p:cNvPr id="6276" name="Google Shape;6276;p7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5"/>
          <p:cNvGrpSpPr/>
          <p:nvPr/>
        </p:nvGrpSpPr>
        <p:grpSpPr>
          <a:xfrm>
            <a:off x="5773862" y="1306961"/>
            <a:ext cx="299344" cy="351880"/>
            <a:chOff x="-27691025" y="3175300"/>
            <a:chExt cx="251275" cy="295375"/>
          </a:xfrm>
        </p:grpSpPr>
        <p:sp>
          <p:nvSpPr>
            <p:cNvPr id="6279" name="Google Shape;6279;p7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5"/>
          <p:cNvGrpSpPr/>
          <p:nvPr/>
        </p:nvGrpSpPr>
        <p:grpSpPr>
          <a:xfrm>
            <a:off x="5746179" y="1825637"/>
            <a:ext cx="354710" cy="228015"/>
            <a:chOff x="-27721750" y="3598250"/>
            <a:chExt cx="297750" cy="191400"/>
          </a:xfrm>
        </p:grpSpPr>
        <p:sp>
          <p:nvSpPr>
            <p:cNvPr id="6284" name="Google Shape;6284;p7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5"/>
          <p:cNvGrpSpPr/>
          <p:nvPr/>
        </p:nvGrpSpPr>
        <p:grpSpPr>
          <a:xfrm>
            <a:off x="5747579" y="2219183"/>
            <a:ext cx="351910" cy="340980"/>
            <a:chOff x="-27719400" y="3925600"/>
            <a:chExt cx="295400" cy="286225"/>
          </a:xfrm>
        </p:grpSpPr>
        <p:sp>
          <p:nvSpPr>
            <p:cNvPr id="6287" name="Google Shape;6287;p7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5"/>
          <p:cNvGrpSpPr/>
          <p:nvPr/>
        </p:nvGrpSpPr>
        <p:grpSpPr>
          <a:xfrm>
            <a:off x="7968851" y="1306023"/>
            <a:ext cx="353757" cy="353757"/>
            <a:chOff x="-25834600" y="3176875"/>
            <a:chExt cx="296950" cy="296950"/>
          </a:xfrm>
        </p:grpSpPr>
        <p:sp>
          <p:nvSpPr>
            <p:cNvPr id="6290" name="Google Shape;6290;p7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5"/>
          <p:cNvGrpSpPr/>
          <p:nvPr/>
        </p:nvGrpSpPr>
        <p:grpSpPr>
          <a:xfrm>
            <a:off x="7968851" y="1774024"/>
            <a:ext cx="353757" cy="331241"/>
            <a:chOff x="-25834600" y="3564375"/>
            <a:chExt cx="296950" cy="278050"/>
          </a:xfrm>
        </p:grpSpPr>
        <p:sp>
          <p:nvSpPr>
            <p:cNvPr id="6296" name="Google Shape;6296;p7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75"/>
          <p:cNvGrpSpPr/>
          <p:nvPr/>
        </p:nvGrpSpPr>
        <p:grpSpPr>
          <a:xfrm>
            <a:off x="7966974" y="2213376"/>
            <a:ext cx="357509" cy="352595"/>
            <a:chOff x="-25834600" y="3915850"/>
            <a:chExt cx="300100" cy="295975"/>
          </a:xfrm>
        </p:grpSpPr>
        <p:sp>
          <p:nvSpPr>
            <p:cNvPr id="6305" name="Google Shape;6305;p7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75"/>
          <p:cNvGrpSpPr/>
          <p:nvPr/>
        </p:nvGrpSpPr>
        <p:grpSpPr>
          <a:xfrm>
            <a:off x="6702402" y="2694606"/>
            <a:ext cx="228968" cy="350987"/>
            <a:chOff x="-23930925" y="3149300"/>
            <a:chExt cx="192200" cy="294625"/>
          </a:xfrm>
        </p:grpSpPr>
        <p:sp>
          <p:nvSpPr>
            <p:cNvPr id="6309" name="Google Shape;6309;p7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5"/>
          <p:cNvGrpSpPr/>
          <p:nvPr/>
        </p:nvGrpSpPr>
        <p:grpSpPr>
          <a:xfrm>
            <a:off x="6659232" y="3173090"/>
            <a:ext cx="315307" cy="351910"/>
            <a:chOff x="-23962425" y="3519475"/>
            <a:chExt cx="264675" cy="295400"/>
          </a:xfrm>
        </p:grpSpPr>
        <p:sp>
          <p:nvSpPr>
            <p:cNvPr id="6314" name="Google Shape;6314;p7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7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7" name="Google Shape;6317;p75"/>
          <p:cNvGrpSpPr/>
          <p:nvPr/>
        </p:nvGrpSpPr>
        <p:grpSpPr>
          <a:xfrm>
            <a:off x="8037908" y="3623134"/>
            <a:ext cx="239302" cy="351880"/>
            <a:chOff x="-22788075" y="3904625"/>
            <a:chExt cx="200875" cy="295375"/>
          </a:xfrm>
        </p:grpSpPr>
        <p:sp>
          <p:nvSpPr>
            <p:cNvPr id="6318" name="Google Shape;6318;p7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5"/>
          <p:cNvGrpSpPr/>
          <p:nvPr/>
        </p:nvGrpSpPr>
        <p:grpSpPr>
          <a:xfrm>
            <a:off x="6193206" y="1306499"/>
            <a:ext cx="354710" cy="352803"/>
            <a:chOff x="-27351575" y="3175300"/>
            <a:chExt cx="297750" cy="296150"/>
          </a:xfrm>
        </p:grpSpPr>
        <p:sp>
          <p:nvSpPr>
            <p:cNvPr id="6323" name="Google Shape;6323;p7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5"/>
          <p:cNvGrpSpPr/>
          <p:nvPr/>
        </p:nvGrpSpPr>
        <p:grpSpPr>
          <a:xfrm>
            <a:off x="6235914" y="1763109"/>
            <a:ext cx="269293" cy="353072"/>
            <a:chOff x="-27313750" y="3545275"/>
            <a:chExt cx="226050" cy="296375"/>
          </a:xfrm>
        </p:grpSpPr>
        <p:sp>
          <p:nvSpPr>
            <p:cNvPr id="6328" name="Google Shape;6328;p7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5"/>
          <p:cNvGrpSpPr/>
          <p:nvPr/>
        </p:nvGrpSpPr>
        <p:grpSpPr>
          <a:xfrm>
            <a:off x="6193206" y="2211380"/>
            <a:ext cx="354710" cy="356586"/>
            <a:chOff x="-27351575" y="3915650"/>
            <a:chExt cx="297750" cy="299325"/>
          </a:xfrm>
        </p:grpSpPr>
        <p:sp>
          <p:nvSpPr>
            <p:cNvPr id="6332" name="Google Shape;6332;p7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5"/>
          <p:cNvGrpSpPr/>
          <p:nvPr/>
        </p:nvGrpSpPr>
        <p:grpSpPr>
          <a:xfrm>
            <a:off x="4880696" y="2693579"/>
            <a:ext cx="319060" cy="353042"/>
            <a:chOff x="-25445525" y="3175900"/>
            <a:chExt cx="267825" cy="296350"/>
          </a:xfrm>
        </p:grpSpPr>
        <p:sp>
          <p:nvSpPr>
            <p:cNvPr id="6335" name="Google Shape;6335;p7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5"/>
          <p:cNvGrpSpPr/>
          <p:nvPr/>
        </p:nvGrpSpPr>
        <p:grpSpPr>
          <a:xfrm>
            <a:off x="4862410" y="3183902"/>
            <a:ext cx="355633" cy="330288"/>
            <a:chOff x="-25465200" y="3565175"/>
            <a:chExt cx="298525" cy="277250"/>
          </a:xfrm>
        </p:grpSpPr>
        <p:sp>
          <p:nvSpPr>
            <p:cNvPr id="6339" name="Google Shape;6339;p7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5"/>
          <p:cNvGrpSpPr/>
          <p:nvPr/>
        </p:nvGrpSpPr>
        <p:grpSpPr>
          <a:xfrm>
            <a:off x="4861948" y="3623432"/>
            <a:ext cx="356556" cy="351285"/>
            <a:chOff x="-25465200" y="3916150"/>
            <a:chExt cx="299300" cy="294875"/>
          </a:xfrm>
        </p:grpSpPr>
        <p:sp>
          <p:nvSpPr>
            <p:cNvPr id="6342" name="Google Shape;6342;p7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75"/>
          <p:cNvGrpSpPr/>
          <p:nvPr/>
        </p:nvGrpSpPr>
        <p:grpSpPr>
          <a:xfrm>
            <a:off x="7089388" y="2693698"/>
            <a:ext cx="351880" cy="352803"/>
            <a:chOff x="-23615075" y="3148525"/>
            <a:chExt cx="295375" cy="296150"/>
          </a:xfrm>
        </p:grpSpPr>
        <p:sp>
          <p:nvSpPr>
            <p:cNvPr id="6345" name="Google Shape;6345;p7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9" name="Google Shape;6349;p7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0" name="Google Shape;6350;p75"/>
          <p:cNvGrpSpPr/>
          <p:nvPr/>
        </p:nvGrpSpPr>
        <p:grpSpPr>
          <a:xfrm>
            <a:off x="7088911" y="3632977"/>
            <a:ext cx="352833" cy="332194"/>
            <a:chOff x="-23615075" y="3906200"/>
            <a:chExt cx="296175" cy="278850"/>
          </a:xfrm>
        </p:grpSpPr>
        <p:sp>
          <p:nvSpPr>
            <p:cNvPr id="6351" name="Google Shape;6351;p7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4" name="Google Shape;6354;p7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75"/>
          <p:cNvGrpSpPr/>
          <p:nvPr/>
        </p:nvGrpSpPr>
        <p:grpSpPr>
          <a:xfrm>
            <a:off x="6637880" y="1306618"/>
            <a:ext cx="353757" cy="352565"/>
            <a:chOff x="-26980600" y="3175500"/>
            <a:chExt cx="296950" cy="295950"/>
          </a:xfrm>
        </p:grpSpPr>
        <p:sp>
          <p:nvSpPr>
            <p:cNvPr id="6356" name="Google Shape;6356;p7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7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75"/>
          <p:cNvGrpSpPr/>
          <p:nvPr/>
        </p:nvGrpSpPr>
        <p:grpSpPr>
          <a:xfrm>
            <a:off x="6638357" y="2245154"/>
            <a:ext cx="352803" cy="289039"/>
            <a:chOff x="-26981375" y="3951875"/>
            <a:chExt cx="296150" cy="242625"/>
          </a:xfrm>
        </p:grpSpPr>
        <p:sp>
          <p:nvSpPr>
            <p:cNvPr id="6361" name="Google Shape;6361;p7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5"/>
          <p:cNvGrpSpPr/>
          <p:nvPr/>
        </p:nvGrpSpPr>
        <p:grpSpPr>
          <a:xfrm>
            <a:off x="5303399" y="2692745"/>
            <a:ext cx="351910" cy="354710"/>
            <a:chOff x="-25094250" y="3176075"/>
            <a:chExt cx="295400" cy="297750"/>
          </a:xfrm>
        </p:grpSpPr>
        <p:sp>
          <p:nvSpPr>
            <p:cNvPr id="6365" name="Google Shape;6365;p7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75"/>
          <p:cNvGrpSpPr/>
          <p:nvPr/>
        </p:nvGrpSpPr>
        <p:grpSpPr>
          <a:xfrm>
            <a:off x="5303399" y="3173106"/>
            <a:ext cx="351910" cy="351880"/>
            <a:chOff x="-25094250" y="3547050"/>
            <a:chExt cx="295400" cy="295375"/>
          </a:xfrm>
        </p:grpSpPr>
        <p:sp>
          <p:nvSpPr>
            <p:cNvPr id="6369" name="Google Shape;6369;p7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4" name="Google Shape;6374;p7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75"/>
          <p:cNvGrpSpPr/>
          <p:nvPr/>
        </p:nvGrpSpPr>
        <p:grpSpPr>
          <a:xfrm>
            <a:off x="7535476" y="2693698"/>
            <a:ext cx="352803" cy="352803"/>
            <a:chOff x="-23245675" y="3148525"/>
            <a:chExt cx="296150" cy="296150"/>
          </a:xfrm>
        </p:grpSpPr>
        <p:sp>
          <p:nvSpPr>
            <p:cNvPr id="6376" name="Google Shape;6376;p7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9" name="Google Shape;6379;p7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75"/>
          <p:cNvGrpSpPr/>
          <p:nvPr/>
        </p:nvGrpSpPr>
        <p:grpSpPr>
          <a:xfrm>
            <a:off x="7535938" y="3622672"/>
            <a:ext cx="351880" cy="352803"/>
            <a:chOff x="-23244900" y="3888100"/>
            <a:chExt cx="295375" cy="296150"/>
          </a:xfrm>
        </p:grpSpPr>
        <p:sp>
          <p:nvSpPr>
            <p:cNvPr id="6381" name="Google Shape;6381;p7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2" name="Google Shape;6392;p7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394" name="Google Shape;6394;p7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8" name="Shape 6398"/>
        <p:cNvGrpSpPr/>
        <p:nvPr/>
      </p:nvGrpSpPr>
      <p:grpSpPr>
        <a:xfrm>
          <a:off x="0" y="0"/>
          <a:ext cx="0" cy="0"/>
          <a:chOff x="0" y="0"/>
          <a:chExt cx="0" cy="0"/>
        </a:xfrm>
      </p:grpSpPr>
      <p:sp>
        <p:nvSpPr>
          <p:cNvPr id="6399" name="Google Shape;6399;p7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0" name="Google Shape;6400;p76"/>
          <p:cNvGrpSpPr/>
          <p:nvPr/>
        </p:nvGrpSpPr>
        <p:grpSpPr>
          <a:xfrm>
            <a:off x="850004" y="1823018"/>
            <a:ext cx="367261" cy="367261"/>
            <a:chOff x="-65145700" y="3727425"/>
            <a:chExt cx="317425" cy="317425"/>
          </a:xfrm>
        </p:grpSpPr>
        <p:sp>
          <p:nvSpPr>
            <p:cNvPr id="6401" name="Google Shape;6401;p7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6"/>
          <p:cNvGrpSpPr/>
          <p:nvPr/>
        </p:nvGrpSpPr>
        <p:grpSpPr>
          <a:xfrm>
            <a:off x="853201" y="2251933"/>
            <a:ext cx="360868" cy="367261"/>
            <a:chOff x="-65144125" y="4094450"/>
            <a:chExt cx="311900" cy="317425"/>
          </a:xfrm>
        </p:grpSpPr>
        <p:sp>
          <p:nvSpPr>
            <p:cNvPr id="6404" name="Google Shape;6404;p7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7" name="Google Shape;6407;p7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76"/>
          <p:cNvGrpSpPr/>
          <p:nvPr/>
        </p:nvGrpSpPr>
        <p:grpSpPr>
          <a:xfrm>
            <a:off x="3056770" y="1822628"/>
            <a:ext cx="370645" cy="368042"/>
            <a:chOff x="-63250675" y="3744075"/>
            <a:chExt cx="320350" cy="318100"/>
          </a:xfrm>
        </p:grpSpPr>
        <p:sp>
          <p:nvSpPr>
            <p:cNvPr id="6409" name="Google Shape;6409;p7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6"/>
          <p:cNvGrpSpPr/>
          <p:nvPr/>
        </p:nvGrpSpPr>
        <p:grpSpPr>
          <a:xfrm>
            <a:off x="3058462" y="2251933"/>
            <a:ext cx="367261" cy="367261"/>
            <a:chOff x="-63250675" y="4110200"/>
            <a:chExt cx="317425" cy="317425"/>
          </a:xfrm>
        </p:grpSpPr>
        <p:sp>
          <p:nvSpPr>
            <p:cNvPr id="6413" name="Google Shape;6413;p7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6"/>
          <p:cNvGrpSpPr/>
          <p:nvPr/>
        </p:nvGrpSpPr>
        <p:grpSpPr>
          <a:xfrm>
            <a:off x="1737509" y="2749028"/>
            <a:ext cx="359075" cy="358844"/>
            <a:chOff x="-61351725" y="3372400"/>
            <a:chExt cx="310350" cy="310150"/>
          </a:xfrm>
        </p:grpSpPr>
        <p:sp>
          <p:nvSpPr>
            <p:cNvPr id="6423" name="Google Shape;6423;p7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76"/>
          <p:cNvGrpSpPr/>
          <p:nvPr/>
        </p:nvGrpSpPr>
        <p:grpSpPr>
          <a:xfrm>
            <a:off x="1733864" y="3212084"/>
            <a:ext cx="366364" cy="333534"/>
            <a:chOff x="-61354875" y="3751050"/>
            <a:chExt cx="316650" cy="288275"/>
          </a:xfrm>
        </p:grpSpPr>
        <p:sp>
          <p:nvSpPr>
            <p:cNvPr id="6427" name="Google Shape;6427;p7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6"/>
          <p:cNvGrpSpPr/>
          <p:nvPr/>
        </p:nvGrpSpPr>
        <p:grpSpPr>
          <a:xfrm>
            <a:off x="1733864" y="3653724"/>
            <a:ext cx="366364" cy="367290"/>
            <a:chOff x="-61354875" y="4101525"/>
            <a:chExt cx="316650" cy="317450"/>
          </a:xfrm>
        </p:grpSpPr>
        <p:sp>
          <p:nvSpPr>
            <p:cNvPr id="6431" name="Google Shape;6431;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6"/>
          <p:cNvGrpSpPr/>
          <p:nvPr/>
        </p:nvGrpSpPr>
        <p:grpSpPr>
          <a:xfrm>
            <a:off x="3950299" y="2745600"/>
            <a:ext cx="368157" cy="365699"/>
            <a:chOff x="-59470075" y="3308975"/>
            <a:chExt cx="318200" cy="316075"/>
          </a:xfrm>
        </p:grpSpPr>
        <p:sp>
          <p:nvSpPr>
            <p:cNvPr id="6434" name="Google Shape;6434;p7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6"/>
          <p:cNvGrpSpPr/>
          <p:nvPr/>
        </p:nvGrpSpPr>
        <p:grpSpPr>
          <a:xfrm>
            <a:off x="1295729" y="1381305"/>
            <a:ext cx="367261" cy="364686"/>
            <a:chOff x="-64781025" y="3361050"/>
            <a:chExt cx="317425" cy="315200"/>
          </a:xfrm>
        </p:grpSpPr>
        <p:sp>
          <p:nvSpPr>
            <p:cNvPr id="6444" name="Google Shape;6444;p7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7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1" name="Google Shape;6451;p76"/>
          <p:cNvGrpSpPr/>
          <p:nvPr/>
        </p:nvGrpSpPr>
        <p:grpSpPr>
          <a:xfrm>
            <a:off x="3500129" y="1822744"/>
            <a:ext cx="382765" cy="367810"/>
            <a:chOff x="-62890750" y="3747425"/>
            <a:chExt cx="330825" cy="317900"/>
          </a:xfrm>
        </p:grpSpPr>
        <p:sp>
          <p:nvSpPr>
            <p:cNvPr id="6452" name="Google Shape;6452;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76"/>
          <p:cNvGrpSpPr/>
          <p:nvPr/>
        </p:nvGrpSpPr>
        <p:grpSpPr>
          <a:xfrm>
            <a:off x="3507881" y="2252381"/>
            <a:ext cx="367261" cy="366364"/>
            <a:chOff x="-62884425" y="4111775"/>
            <a:chExt cx="317425" cy="316650"/>
          </a:xfrm>
        </p:grpSpPr>
        <p:sp>
          <p:nvSpPr>
            <p:cNvPr id="6467" name="Google Shape;6467;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6"/>
          <p:cNvGrpSpPr/>
          <p:nvPr/>
        </p:nvGrpSpPr>
        <p:grpSpPr>
          <a:xfrm>
            <a:off x="2180515" y="2748450"/>
            <a:ext cx="365438" cy="360001"/>
            <a:chOff x="-60991775" y="3376900"/>
            <a:chExt cx="315850" cy="311150"/>
          </a:xfrm>
        </p:grpSpPr>
        <p:sp>
          <p:nvSpPr>
            <p:cNvPr id="6470" name="Google Shape;6470;p7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6"/>
          <p:cNvGrpSpPr/>
          <p:nvPr/>
        </p:nvGrpSpPr>
        <p:grpSpPr>
          <a:xfrm>
            <a:off x="2180052" y="3199314"/>
            <a:ext cx="366364" cy="359075"/>
            <a:chOff x="-60988625" y="3740800"/>
            <a:chExt cx="316650" cy="310350"/>
          </a:xfrm>
        </p:grpSpPr>
        <p:sp>
          <p:nvSpPr>
            <p:cNvPr id="6474" name="Google Shape;6474;p7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6"/>
          <p:cNvGrpSpPr/>
          <p:nvPr/>
        </p:nvGrpSpPr>
        <p:grpSpPr>
          <a:xfrm>
            <a:off x="2180052" y="3654765"/>
            <a:ext cx="366364" cy="365207"/>
            <a:chOff x="-60987850" y="4100950"/>
            <a:chExt cx="316650" cy="315650"/>
          </a:xfrm>
        </p:grpSpPr>
        <p:sp>
          <p:nvSpPr>
            <p:cNvPr id="6478" name="Google Shape;6478;p7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6"/>
          <p:cNvGrpSpPr/>
          <p:nvPr/>
        </p:nvGrpSpPr>
        <p:grpSpPr>
          <a:xfrm>
            <a:off x="3949836" y="3200225"/>
            <a:ext cx="369083" cy="357253"/>
            <a:chOff x="-59447250" y="3706150"/>
            <a:chExt cx="319000" cy="308775"/>
          </a:xfrm>
        </p:grpSpPr>
        <p:sp>
          <p:nvSpPr>
            <p:cNvPr id="6484" name="Google Shape;6484;p7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6"/>
          <p:cNvGrpSpPr/>
          <p:nvPr/>
        </p:nvGrpSpPr>
        <p:grpSpPr>
          <a:xfrm>
            <a:off x="1738564" y="1381536"/>
            <a:ext cx="368186" cy="364224"/>
            <a:chOff x="-64406125" y="3362225"/>
            <a:chExt cx="318225" cy="314800"/>
          </a:xfrm>
        </p:grpSpPr>
        <p:sp>
          <p:nvSpPr>
            <p:cNvPr id="6489" name="Google Shape;6489;p7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7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76"/>
          <p:cNvGrpSpPr/>
          <p:nvPr/>
        </p:nvGrpSpPr>
        <p:grpSpPr>
          <a:xfrm>
            <a:off x="1739027" y="2252381"/>
            <a:ext cx="367261" cy="366364"/>
            <a:chOff x="-64410850" y="4094450"/>
            <a:chExt cx="317425" cy="316650"/>
          </a:xfrm>
        </p:grpSpPr>
        <p:sp>
          <p:nvSpPr>
            <p:cNvPr id="6493" name="Google Shape;6493;p7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7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76"/>
          <p:cNvGrpSpPr/>
          <p:nvPr/>
        </p:nvGrpSpPr>
        <p:grpSpPr>
          <a:xfrm>
            <a:off x="3960575" y="1822454"/>
            <a:ext cx="365467" cy="368389"/>
            <a:chOff x="-62516625" y="3743175"/>
            <a:chExt cx="315875" cy="318400"/>
          </a:xfrm>
        </p:grpSpPr>
        <p:sp>
          <p:nvSpPr>
            <p:cNvPr id="6498" name="Google Shape;6498;p7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6"/>
          <p:cNvGrpSpPr/>
          <p:nvPr/>
        </p:nvGrpSpPr>
        <p:grpSpPr>
          <a:xfrm>
            <a:off x="3967415" y="2272426"/>
            <a:ext cx="351786" cy="326274"/>
            <a:chOff x="-62511900" y="4129100"/>
            <a:chExt cx="304050" cy="282000"/>
          </a:xfrm>
        </p:grpSpPr>
        <p:sp>
          <p:nvSpPr>
            <p:cNvPr id="6501" name="Google Shape;6501;p7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6"/>
          <p:cNvGrpSpPr/>
          <p:nvPr/>
        </p:nvGrpSpPr>
        <p:grpSpPr>
          <a:xfrm>
            <a:off x="2645537" y="2744820"/>
            <a:ext cx="310770" cy="367261"/>
            <a:chOff x="-60597975" y="3367475"/>
            <a:chExt cx="268600" cy="317425"/>
          </a:xfrm>
        </p:grpSpPr>
        <p:sp>
          <p:nvSpPr>
            <p:cNvPr id="6507" name="Google Shape;6507;p7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2" name="Google Shape;6512;p7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3" name="Google Shape;6513;p76"/>
          <p:cNvGrpSpPr/>
          <p:nvPr/>
        </p:nvGrpSpPr>
        <p:grpSpPr>
          <a:xfrm>
            <a:off x="2617740" y="3706136"/>
            <a:ext cx="366364" cy="262465"/>
            <a:chOff x="-60621600" y="4145650"/>
            <a:chExt cx="316650" cy="226850"/>
          </a:xfrm>
        </p:grpSpPr>
        <p:sp>
          <p:nvSpPr>
            <p:cNvPr id="6514" name="Google Shape;6514;p7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6"/>
          <p:cNvGrpSpPr/>
          <p:nvPr/>
        </p:nvGrpSpPr>
        <p:grpSpPr>
          <a:xfrm>
            <a:off x="3954392" y="3654635"/>
            <a:ext cx="359972" cy="365467"/>
            <a:chOff x="-59400775" y="4084200"/>
            <a:chExt cx="311125" cy="315875"/>
          </a:xfrm>
        </p:grpSpPr>
        <p:sp>
          <p:nvSpPr>
            <p:cNvPr id="6518" name="Google Shape;6518;p7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6"/>
          <p:cNvGrpSpPr/>
          <p:nvPr/>
        </p:nvGrpSpPr>
        <p:grpSpPr>
          <a:xfrm>
            <a:off x="2178486" y="1380466"/>
            <a:ext cx="365438" cy="366364"/>
            <a:chOff x="-64044600" y="3360375"/>
            <a:chExt cx="315850" cy="316650"/>
          </a:xfrm>
        </p:grpSpPr>
        <p:sp>
          <p:nvSpPr>
            <p:cNvPr id="6525" name="Google Shape;6525;p7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6"/>
          <p:cNvGrpSpPr/>
          <p:nvPr/>
        </p:nvGrpSpPr>
        <p:grpSpPr>
          <a:xfrm>
            <a:off x="2204909" y="1823018"/>
            <a:ext cx="312592" cy="367261"/>
            <a:chOff x="-64022550" y="3727425"/>
            <a:chExt cx="270175" cy="317425"/>
          </a:xfrm>
        </p:grpSpPr>
        <p:sp>
          <p:nvSpPr>
            <p:cNvPr id="6529" name="Google Shape;6529;p7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6"/>
          <p:cNvGrpSpPr/>
          <p:nvPr/>
        </p:nvGrpSpPr>
        <p:grpSpPr>
          <a:xfrm>
            <a:off x="2229047" y="2251918"/>
            <a:ext cx="264317" cy="367290"/>
            <a:chOff x="-64001300" y="4093650"/>
            <a:chExt cx="228450" cy="317450"/>
          </a:xfrm>
        </p:grpSpPr>
        <p:sp>
          <p:nvSpPr>
            <p:cNvPr id="6533" name="Google Shape;6533;p7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6"/>
          <p:cNvGrpSpPr/>
          <p:nvPr/>
        </p:nvGrpSpPr>
        <p:grpSpPr>
          <a:xfrm>
            <a:off x="848051" y="2745210"/>
            <a:ext cx="359972" cy="366480"/>
            <a:chOff x="-62148800" y="3377700"/>
            <a:chExt cx="311125" cy="316750"/>
          </a:xfrm>
        </p:grpSpPr>
        <p:sp>
          <p:nvSpPr>
            <p:cNvPr id="6538" name="Google Shape;6538;p7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6"/>
          <p:cNvGrpSpPr/>
          <p:nvPr/>
        </p:nvGrpSpPr>
        <p:grpSpPr>
          <a:xfrm>
            <a:off x="843958" y="3195207"/>
            <a:ext cx="368157" cy="367290"/>
            <a:chOff x="-62154300" y="3743950"/>
            <a:chExt cx="318200" cy="317450"/>
          </a:xfrm>
        </p:grpSpPr>
        <p:sp>
          <p:nvSpPr>
            <p:cNvPr id="6541" name="Google Shape;6541;p7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6"/>
          <p:cNvGrpSpPr/>
          <p:nvPr/>
        </p:nvGrpSpPr>
        <p:grpSpPr>
          <a:xfrm>
            <a:off x="843944" y="3654187"/>
            <a:ext cx="368186" cy="366364"/>
            <a:chOff x="-62151950" y="4111775"/>
            <a:chExt cx="318225" cy="316650"/>
          </a:xfrm>
        </p:grpSpPr>
        <p:sp>
          <p:nvSpPr>
            <p:cNvPr id="6544" name="Google Shape;6544;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6"/>
          <p:cNvGrpSpPr/>
          <p:nvPr/>
        </p:nvGrpSpPr>
        <p:grpSpPr>
          <a:xfrm>
            <a:off x="3062568" y="2744733"/>
            <a:ext cx="368157" cy="367434"/>
            <a:chOff x="-60254550" y="3367325"/>
            <a:chExt cx="318200" cy="317575"/>
          </a:xfrm>
        </p:grpSpPr>
        <p:sp>
          <p:nvSpPr>
            <p:cNvPr id="6549" name="Google Shape;6549;p7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6"/>
          <p:cNvGrpSpPr/>
          <p:nvPr/>
        </p:nvGrpSpPr>
        <p:grpSpPr>
          <a:xfrm>
            <a:off x="3063465" y="3195727"/>
            <a:ext cx="366364" cy="366248"/>
            <a:chOff x="-60255350" y="3733825"/>
            <a:chExt cx="316650" cy="316550"/>
          </a:xfrm>
        </p:grpSpPr>
        <p:sp>
          <p:nvSpPr>
            <p:cNvPr id="6554" name="Google Shape;6554;p7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6"/>
          <p:cNvGrpSpPr/>
          <p:nvPr/>
        </p:nvGrpSpPr>
        <p:grpSpPr>
          <a:xfrm>
            <a:off x="3091262" y="3654635"/>
            <a:ext cx="310770" cy="365467"/>
            <a:chOff x="-60232500" y="4101525"/>
            <a:chExt cx="268600" cy="315875"/>
          </a:xfrm>
        </p:grpSpPr>
        <p:sp>
          <p:nvSpPr>
            <p:cNvPr id="6562" name="Google Shape;6562;p7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7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76"/>
          <p:cNvGrpSpPr/>
          <p:nvPr/>
        </p:nvGrpSpPr>
        <p:grpSpPr>
          <a:xfrm>
            <a:off x="2624262" y="1380466"/>
            <a:ext cx="368186" cy="366364"/>
            <a:chOff x="-63679950" y="3360375"/>
            <a:chExt cx="318225" cy="316650"/>
          </a:xfrm>
        </p:grpSpPr>
        <p:sp>
          <p:nvSpPr>
            <p:cNvPr id="6566" name="Google Shape;6566;p7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7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76"/>
          <p:cNvGrpSpPr/>
          <p:nvPr/>
        </p:nvGrpSpPr>
        <p:grpSpPr>
          <a:xfrm>
            <a:off x="2622889" y="2251803"/>
            <a:ext cx="370934" cy="367521"/>
            <a:chOff x="-63679950" y="4093450"/>
            <a:chExt cx="320600" cy="317650"/>
          </a:xfrm>
        </p:grpSpPr>
        <p:sp>
          <p:nvSpPr>
            <p:cNvPr id="6572" name="Google Shape;6572;p7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6"/>
          <p:cNvGrpSpPr/>
          <p:nvPr/>
        </p:nvGrpSpPr>
        <p:grpSpPr>
          <a:xfrm>
            <a:off x="1283006" y="2744805"/>
            <a:ext cx="366364" cy="367290"/>
            <a:chOff x="-61784125" y="3377700"/>
            <a:chExt cx="316650" cy="317450"/>
          </a:xfrm>
        </p:grpSpPr>
        <p:sp>
          <p:nvSpPr>
            <p:cNvPr id="6576" name="Google Shape;6576;p7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6"/>
          <p:cNvGrpSpPr/>
          <p:nvPr/>
        </p:nvGrpSpPr>
        <p:grpSpPr>
          <a:xfrm>
            <a:off x="1283006" y="3195207"/>
            <a:ext cx="366364" cy="367290"/>
            <a:chOff x="-61783350" y="3743950"/>
            <a:chExt cx="316650" cy="317450"/>
          </a:xfrm>
        </p:grpSpPr>
        <p:sp>
          <p:nvSpPr>
            <p:cNvPr id="6584" name="Google Shape;6584;p7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7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9" name="Google Shape;6589;p76"/>
          <p:cNvGrpSpPr/>
          <p:nvPr/>
        </p:nvGrpSpPr>
        <p:grpSpPr>
          <a:xfrm>
            <a:off x="3504430" y="3655040"/>
            <a:ext cx="369112" cy="364657"/>
            <a:chOff x="-59869425" y="4102225"/>
            <a:chExt cx="319025" cy="315175"/>
          </a:xfrm>
        </p:grpSpPr>
        <p:sp>
          <p:nvSpPr>
            <p:cNvPr id="6590" name="Google Shape;6590;p7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76"/>
          <p:cNvGrpSpPr/>
          <p:nvPr/>
        </p:nvGrpSpPr>
        <p:grpSpPr>
          <a:xfrm>
            <a:off x="2623233" y="4123862"/>
            <a:ext cx="366364" cy="365467"/>
            <a:chOff x="-59029025" y="3711650"/>
            <a:chExt cx="316650" cy="315875"/>
          </a:xfrm>
        </p:grpSpPr>
        <p:sp>
          <p:nvSpPr>
            <p:cNvPr id="6595" name="Google Shape;6595;p7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6"/>
          <p:cNvGrpSpPr/>
          <p:nvPr/>
        </p:nvGrpSpPr>
        <p:grpSpPr>
          <a:xfrm>
            <a:off x="4859311" y="1379917"/>
            <a:ext cx="351940" cy="348188"/>
            <a:chOff x="581525" y="3254850"/>
            <a:chExt cx="297750" cy="294575"/>
          </a:xfrm>
        </p:grpSpPr>
        <p:sp>
          <p:nvSpPr>
            <p:cNvPr id="6603" name="Google Shape;6603;p7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76"/>
          <p:cNvGrpSpPr/>
          <p:nvPr/>
        </p:nvGrpSpPr>
        <p:grpSpPr>
          <a:xfrm>
            <a:off x="4858380" y="1818853"/>
            <a:ext cx="353802" cy="351497"/>
            <a:chOff x="580725" y="3617925"/>
            <a:chExt cx="299325" cy="297375"/>
          </a:xfrm>
        </p:grpSpPr>
        <p:sp>
          <p:nvSpPr>
            <p:cNvPr id="6607" name="Google Shape;6607;p7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76"/>
          <p:cNvGrpSpPr/>
          <p:nvPr/>
        </p:nvGrpSpPr>
        <p:grpSpPr>
          <a:xfrm>
            <a:off x="4860242" y="2266043"/>
            <a:ext cx="350079" cy="350079"/>
            <a:chOff x="583100" y="3982600"/>
            <a:chExt cx="296175" cy="296175"/>
          </a:xfrm>
        </p:grpSpPr>
        <p:sp>
          <p:nvSpPr>
            <p:cNvPr id="6613" name="Google Shape;6613;p7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76"/>
          <p:cNvGrpSpPr/>
          <p:nvPr/>
        </p:nvGrpSpPr>
        <p:grpSpPr>
          <a:xfrm>
            <a:off x="7092856" y="1379667"/>
            <a:ext cx="307231" cy="348690"/>
            <a:chOff x="2423775" y="3226875"/>
            <a:chExt cx="259925" cy="295000"/>
          </a:xfrm>
        </p:grpSpPr>
        <p:sp>
          <p:nvSpPr>
            <p:cNvPr id="6621" name="Google Shape;6621;p7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76"/>
          <p:cNvGrpSpPr/>
          <p:nvPr/>
        </p:nvGrpSpPr>
        <p:grpSpPr>
          <a:xfrm>
            <a:off x="7070043" y="1820952"/>
            <a:ext cx="352857" cy="347301"/>
            <a:chOff x="2404875" y="3592725"/>
            <a:chExt cx="298525" cy="293825"/>
          </a:xfrm>
        </p:grpSpPr>
        <p:sp>
          <p:nvSpPr>
            <p:cNvPr id="6625" name="Google Shape;6625;p7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6"/>
          <p:cNvGrpSpPr/>
          <p:nvPr/>
        </p:nvGrpSpPr>
        <p:grpSpPr>
          <a:xfrm>
            <a:off x="7070974" y="2266517"/>
            <a:ext cx="350995" cy="349133"/>
            <a:chOff x="2404875" y="3955825"/>
            <a:chExt cx="296950" cy="295375"/>
          </a:xfrm>
        </p:grpSpPr>
        <p:sp>
          <p:nvSpPr>
            <p:cNvPr id="6629" name="Google Shape;6629;p7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6"/>
          <p:cNvGrpSpPr/>
          <p:nvPr/>
        </p:nvGrpSpPr>
        <p:grpSpPr>
          <a:xfrm>
            <a:off x="5764954" y="2730711"/>
            <a:ext cx="349163" cy="350079"/>
            <a:chOff x="4263650" y="3235150"/>
            <a:chExt cx="295400" cy="296175"/>
          </a:xfrm>
        </p:grpSpPr>
        <p:sp>
          <p:nvSpPr>
            <p:cNvPr id="6634" name="Google Shape;6634;p7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6"/>
          <p:cNvGrpSpPr/>
          <p:nvPr/>
        </p:nvGrpSpPr>
        <p:grpSpPr>
          <a:xfrm>
            <a:off x="5762634" y="3189872"/>
            <a:ext cx="353802" cy="327739"/>
            <a:chOff x="4266025" y="3609275"/>
            <a:chExt cx="299325" cy="277275"/>
          </a:xfrm>
        </p:grpSpPr>
        <p:sp>
          <p:nvSpPr>
            <p:cNvPr id="6640" name="Google Shape;6640;p7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76"/>
          <p:cNvGrpSpPr/>
          <p:nvPr/>
        </p:nvGrpSpPr>
        <p:grpSpPr>
          <a:xfrm>
            <a:off x="5763092" y="3655259"/>
            <a:ext cx="352886" cy="349133"/>
            <a:chOff x="4263650" y="3963700"/>
            <a:chExt cx="298550" cy="295375"/>
          </a:xfrm>
        </p:grpSpPr>
        <p:sp>
          <p:nvSpPr>
            <p:cNvPr id="6643" name="Google Shape;6643;p7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6"/>
          <p:cNvGrpSpPr/>
          <p:nvPr/>
        </p:nvGrpSpPr>
        <p:grpSpPr>
          <a:xfrm>
            <a:off x="8041429" y="2730711"/>
            <a:ext cx="226264" cy="350079"/>
            <a:chOff x="6164975" y="3211525"/>
            <a:chExt cx="191425" cy="296175"/>
          </a:xfrm>
        </p:grpSpPr>
        <p:sp>
          <p:nvSpPr>
            <p:cNvPr id="6651" name="Google Shape;6651;p7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6"/>
          <p:cNvGrpSpPr/>
          <p:nvPr/>
        </p:nvGrpSpPr>
        <p:grpSpPr>
          <a:xfrm>
            <a:off x="5303466" y="1378987"/>
            <a:ext cx="352886" cy="350049"/>
            <a:chOff x="946175" y="3253275"/>
            <a:chExt cx="298550" cy="296150"/>
          </a:xfrm>
        </p:grpSpPr>
        <p:sp>
          <p:nvSpPr>
            <p:cNvPr id="6659" name="Google Shape;6659;p7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6"/>
          <p:cNvGrpSpPr/>
          <p:nvPr/>
        </p:nvGrpSpPr>
        <p:grpSpPr>
          <a:xfrm>
            <a:off x="5304397" y="1820951"/>
            <a:ext cx="351024" cy="347301"/>
            <a:chOff x="946175" y="3619500"/>
            <a:chExt cx="296975" cy="293825"/>
          </a:xfrm>
        </p:grpSpPr>
        <p:sp>
          <p:nvSpPr>
            <p:cNvPr id="6665" name="Google Shape;6665;p7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76"/>
          <p:cNvGrpSpPr/>
          <p:nvPr/>
        </p:nvGrpSpPr>
        <p:grpSpPr>
          <a:xfrm>
            <a:off x="5303939" y="2265585"/>
            <a:ext cx="351940" cy="350995"/>
            <a:chOff x="944600" y="3981825"/>
            <a:chExt cx="297750" cy="296950"/>
          </a:xfrm>
        </p:grpSpPr>
        <p:sp>
          <p:nvSpPr>
            <p:cNvPr id="6672" name="Google Shape;6672;p7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6"/>
          <p:cNvGrpSpPr/>
          <p:nvPr/>
        </p:nvGrpSpPr>
        <p:grpSpPr>
          <a:xfrm>
            <a:off x="7520875" y="1379445"/>
            <a:ext cx="350079" cy="349133"/>
            <a:chOff x="2768750" y="3227275"/>
            <a:chExt cx="296175" cy="295375"/>
          </a:xfrm>
        </p:grpSpPr>
        <p:sp>
          <p:nvSpPr>
            <p:cNvPr id="6677" name="Google Shape;6677;p7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6"/>
          <p:cNvGrpSpPr/>
          <p:nvPr/>
        </p:nvGrpSpPr>
        <p:grpSpPr>
          <a:xfrm>
            <a:off x="7541826" y="1820317"/>
            <a:ext cx="308177" cy="348572"/>
            <a:chOff x="2786075" y="3591800"/>
            <a:chExt cx="260725" cy="294900"/>
          </a:xfrm>
        </p:grpSpPr>
        <p:sp>
          <p:nvSpPr>
            <p:cNvPr id="6686" name="Google Shape;6686;p7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6"/>
          <p:cNvGrpSpPr/>
          <p:nvPr/>
        </p:nvGrpSpPr>
        <p:grpSpPr>
          <a:xfrm>
            <a:off x="7582324" y="2266044"/>
            <a:ext cx="227180" cy="350079"/>
            <a:chOff x="2819150" y="3955025"/>
            <a:chExt cx="192200" cy="296175"/>
          </a:xfrm>
        </p:grpSpPr>
        <p:sp>
          <p:nvSpPr>
            <p:cNvPr id="6692" name="Google Shape;6692;p7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6"/>
          <p:cNvGrpSpPr/>
          <p:nvPr/>
        </p:nvGrpSpPr>
        <p:grpSpPr>
          <a:xfrm>
            <a:off x="6206097" y="2731642"/>
            <a:ext cx="349133" cy="348217"/>
            <a:chOff x="4629125" y="3235150"/>
            <a:chExt cx="295375" cy="294600"/>
          </a:xfrm>
        </p:grpSpPr>
        <p:sp>
          <p:nvSpPr>
            <p:cNvPr id="6697" name="Google Shape;6697;p7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6"/>
          <p:cNvGrpSpPr/>
          <p:nvPr/>
        </p:nvGrpSpPr>
        <p:grpSpPr>
          <a:xfrm>
            <a:off x="6206082" y="3179175"/>
            <a:ext cx="349163" cy="349133"/>
            <a:chOff x="4628325" y="3599825"/>
            <a:chExt cx="295400" cy="295375"/>
          </a:xfrm>
        </p:grpSpPr>
        <p:sp>
          <p:nvSpPr>
            <p:cNvPr id="6703" name="Google Shape;6703;p7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6"/>
          <p:cNvGrpSpPr/>
          <p:nvPr/>
        </p:nvGrpSpPr>
        <p:grpSpPr>
          <a:xfrm>
            <a:off x="6227033" y="3654786"/>
            <a:ext cx="307261" cy="350079"/>
            <a:chOff x="4645650" y="3962900"/>
            <a:chExt cx="259950" cy="296175"/>
          </a:xfrm>
        </p:grpSpPr>
        <p:sp>
          <p:nvSpPr>
            <p:cNvPr id="6716" name="Google Shape;6716;p7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76"/>
          <p:cNvGrpSpPr/>
          <p:nvPr/>
        </p:nvGrpSpPr>
        <p:grpSpPr>
          <a:xfrm>
            <a:off x="7979994" y="3179648"/>
            <a:ext cx="349133" cy="348188"/>
            <a:chOff x="6143725" y="3582500"/>
            <a:chExt cx="295375" cy="294575"/>
          </a:xfrm>
        </p:grpSpPr>
        <p:sp>
          <p:nvSpPr>
            <p:cNvPr id="6723" name="Google Shape;6723;p7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6"/>
          <p:cNvGrpSpPr/>
          <p:nvPr/>
        </p:nvGrpSpPr>
        <p:grpSpPr>
          <a:xfrm>
            <a:off x="5748820" y="1378987"/>
            <a:ext cx="350995" cy="350049"/>
            <a:chOff x="1310075" y="3253275"/>
            <a:chExt cx="296950" cy="296150"/>
          </a:xfrm>
        </p:grpSpPr>
        <p:sp>
          <p:nvSpPr>
            <p:cNvPr id="6731" name="Google Shape;6731;p7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7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5" name="Google Shape;6735;p76"/>
          <p:cNvGrpSpPr/>
          <p:nvPr/>
        </p:nvGrpSpPr>
        <p:grpSpPr>
          <a:xfrm>
            <a:off x="5748347" y="2265246"/>
            <a:ext cx="351941" cy="351675"/>
            <a:chOff x="1310075" y="3980250"/>
            <a:chExt cx="297750" cy="297525"/>
          </a:xfrm>
        </p:grpSpPr>
        <p:sp>
          <p:nvSpPr>
            <p:cNvPr id="6736" name="Google Shape;6736;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6"/>
          <p:cNvGrpSpPr/>
          <p:nvPr/>
        </p:nvGrpSpPr>
        <p:grpSpPr>
          <a:xfrm>
            <a:off x="8013136" y="1379445"/>
            <a:ext cx="266305" cy="349133"/>
            <a:chOff x="3167275" y="3227275"/>
            <a:chExt cx="225300" cy="295375"/>
          </a:xfrm>
        </p:grpSpPr>
        <p:sp>
          <p:nvSpPr>
            <p:cNvPr id="6741" name="Google Shape;6741;p7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6" name="Google Shape;6746;p7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76"/>
          <p:cNvGrpSpPr/>
          <p:nvPr/>
        </p:nvGrpSpPr>
        <p:grpSpPr>
          <a:xfrm>
            <a:off x="7970318" y="2266502"/>
            <a:ext cx="351940" cy="349163"/>
            <a:chOff x="3133425" y="3955025"/>
            <a:chExt cx="297750" cy="295400"/>
          </a:xfrm>
        </p:grpSpPr>
        <p:sp>
          <p:nvSpPr>
            <p:cNvPr id="6748" name="Google Shape;6748;p7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6"/>
          <p:cNvGrpSpPr/>
          <p:nvPr/>
        </p:nvGrpSpPr>
        <p:grpSpPr>
          <a:xfrm>
            <a:off x="6650491" y="2730090"/>
            <a:ext cx="350079" cy="351320"/>
            <a:chOff x="4991425" y="3234750"/>
            <a:chExt cx="296175" cy="297225"/>
          </a:xfrm>
        </p:grpSpPr>
        <p:sp>
          <p:nvSpPr>
            <p:cNvPr id="6752" name="Google Shape;6752;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6"/>
          <p:cNvGrpSpPr/>
          <p:nvPr/>
        </p:nvGrpSpPr>
        <p:grpSpPr>
          <a:xfrm>
            <a:off x="6650491" y="3199653"/>
            <a:ext cx="350079" cy="308177"/>
            <a:chOff x="4991425" y="3617150"/>
            <a:chExt cx="296175" cy="260725"/>
          </a:xfrm>
        </p:grpSpPr>
        <p:sp>
          <p:nvSpPr>
            <p:cNvPr id="6759" name="Google Shape;6759;p7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6"/>
          <p:cNvGrpSpPr/>
          <p:nvPr/>
        </p:nvGrpSpPr>
        <p:grpSpPr>
          <a:xfrm>
            <a:off x="6727764" y="3655244"/>
            <a:ext cx="195532" cy="349163"/>
            <a:chOff x="5056800" y="3962900"/>
            <a:chExt cx="165425" cy="295400"/>
          </a:xfrm>
        </p:grpSpPr>
        <p:sp>
          <p:nvSpPr>
            <p:cNvPr id="6767" name="Google Shape;6767;p7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76"/>
          <p:cNvGrpSpPr/>
          <p:nvPr/>
        </p:nvGrpSpPr>
        <p:grpSpPr>
          <a:xfrm>
            <a:off x="7979062" y="3655260"/>
            <a:ext cx="350995" cy="349133"/>
            <a:chOff x="6168925" y="3936925"/>
            <a:chExt cx="296950" cy="295375"/>
          </a:xfrm>
        </p:grpSpPr>
        <p:sp>
          <p:nvSpPr>
            <p:cNvPr id="6771" name="Google Shape;6771;p7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76"/>
          <p:cNvGrpSpPr/>
          <p:nvPr/>
        </p:nvGrpSpPr>
        <p:grpSpPr>
          <a:xfrm>
            <a:off x="6192781" y="1372332"/>
            <a:ext cx="348188" cy="349133"/>
            <a:chOff x="1674750" y="3254050"/>
            <a:chExt cx="294575" cy="295375"/>
          </a:xfrm>
        </p:grpSpPr>
        <p:sp>
          <p:nvSpPr>
            <p:cNvPr id="6778" name="Google Shape;6778;p7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6"/>
          <p:cNvGrpSpPr/>
          <p:nvPr/>
        </p:nvGrpSpPr>
        <p:grpSpPr>
          <a:xfrm>
            <a:off x="6207177" y="1820035"/>
            <a:ext cx="319347" cy="349133"/>
            <a:chOff x="1687350" y="3618725"/>
            <a:chExt cx="270175" cy="295375"/>
          </a:xfrm>
        </p:grpSpPr>
        <p:sp>
          <p:nvSpPr>
            <p:cNvPr id="6782" name="Google Shape;6782;p7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6"/>
          <p:cNvGrpSpPr/>
          <p:nvPr/>
        </p:nvGrpSpPr>
        <p:grpSpPr>
          <a:xfrm>
            <a:off x="6190880" y="2266516"/>
            <a:ext cx="351940" cy="349133"/>
            <a:chOff x="1672375" y="3982600"/>
            <a:chExt cx="297750" cy="295375"/>
          </a:xfrm>
        </p:grpSpPr>
        <p:sp>
          <p:nvSpPr>
            <p:cNvPr id="6786" name="Google Shape;6786;p7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6"/>
          <p:cNvGrpSpPr/>
          <p:nvPr/>
        </p:nvGrpSpPr>
        <p:grpSpPr>
          <a:xfrm>
            <a:off x="4882872" y="2730711"/>
            <a:ext cx="350079" cy="350079"/>
            <a:chOff x="3497300" y="3227275"/>
            <a:chExt cx="296175" cy="296175"/>
          </a:xfrm>
        </p:grpSpPr>
        <p:sp>
          <p:nvSpPr>
            <p:cNvPr id="6790" name="Google Shape;6790;p7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6"/>
          <p:cNvGrpSpPr/>
          <p:nvPr/>
        </p:nvGrpSpPr>
        <p:grpSpPr>
          <a:xfrm>
            <a:off x="4883345" y="3180106"/>
            <a:ext cx="349133" cy="347272"/>
            <a:chOff x="3497300" y="3591950"/>
            <a:chExt cx="295375" cy="293800"/>
          </a:xfrm>
        </p:grpSpPr>
        <p:sp>
          <p:nvSpPr>
            <p:cNvPr id="6799" name="Google Shape;6799;p7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6"/>
          <p:cNvGrpSpPr/>
          <p:nvPr/>
        </p:nvGrpSpPr>
        <p:grpSpPr>
          <a:xfrm>
            <a:off x="4883345" y="3655244"/>
            <a:ext cx="349133" cy="349163"/>
            <a:chOff x="3497300" y="3955025"/>
            <a:chExt cx="295375" cy="295400"/>
          </a:xfrm>
        </p:grpSpPr>
        <p:sp>
          <p:nvSpPr>
            <p:cNvPr id="6808" name="Google Shape;6808;p7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6"/>
          <p:cNvGrpSpPr/>
          <p:nvPr/>
        </p:nvGrpSpPr>
        <p:grpSpPr>
          <a:xfrm>
            <a:off x="7107917" y="2731435"/>
            <a:ext cx="327739" cy="348631"/>
            <a:chOff x="5364750" y="3235150"/>
            <a:chExt cx="277275" cy="294950"/>
          </a:xfrm>
        </p:grpSpPr>
        <p:sp>
          <p:nvSpPr>
            <p:cNvPr id="6812" name="Google Shape;6812;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6"/>
          <p:cNvGrpSpPr/>
          <p:nvPr/>
        </p:nvGrpSpPr>
        <p:grpSpPr>
          <a:xfrm>
            <a:off x="7096274" y="3177771"/>
            <a:ext cx="351024" cy="351941"/>
            <a:chOff x="5355300" y="3598250"/>
            <a:chExt cx="296975" cy="297750"/>
          </a:xfrm>
        </p:grpSpPr>
        <p:sp>
          <p:nvSpPr>
            <p:cNvPr id="6821" name="Google Shape;6821;p7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6"/>
          <p:cNvGrpSpPr/>
          <p:nvPr/>
        </p:nvGrpSpPr>
        <p:grpSpPr>
          <a:xfrm>
            <a:off x="7100470" y="3716693"/>
            <a:ext cx="342632" cy="226264"/>
            <a:chOff x="5358450" y="4015675"/>
            <a:chExt cx="289875" cy="191425"/>
          </a:xfrm>
        </p:grpSpPr>
        <p:sp>
          <p:nvSpPr>
            <p:cNvPr id="6830" name="Google Shape;6830;p7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76"/>
          <p:cNvGrpSpPr/>
          <p:nvPr/>
        </p:nvGrpSpPr>
        <p:grpSpPr>
          <a:xfrm>
            <a:off x="6226953" y="4099224"/>
            <a:ext cx="351024" cy="325464"/>
            <a:chOff x="6543825" y="3202075"/>
            <a:chExt cx="296975" cy="275350"/>
          </a:xfrm>
        </p:grpSpPr>
        <p:sp>
          <p:nvSpPr>
            <p:cNvPr id="6835" name="Google Shape;6835;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6"/>
          <p:cNvGrpSpPr/>
          <p:nvPr/>
        </p:nvGrpSpPr>
        <p:grpSpPr>
          <a:xfrm>
            <a:off x="6633934" y="1378972"/>
            <a:ext cx="350079" cy="350079"/>
            <a:chOff x="2037825" y="3254050"/>
            <a:chExt cx="296175" cy="296175"/>
          </a:xfrm>
        </p:grpSpPr>
        <p:sp>
          <p:nvSpPr>
            <p:cNvPr id="6843" name="Google Shape;6843;p7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6"/>
          <p:cNvGrpSpPr/>
          <p:nvPr/>
        </p:nvGrpSpPr>
        <p:grpSpPr>
          <a:xfrm>
            <a:off x="6632072" y="1820139"/>
            <a:ext cx="353802" cy="348926"/>
            <a:chOff x="2034675" y="3617925"/>
            <a:chExt cx="299325" cy="295200"/>
          </a:xfrm>
        </p:grpSpPr>
        <p:sp>
          <p:nvSpPr>
            <p:cNvPr id="6850" name="Google Shape;6850;p7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6"/>
          <p:cNvGrpSpPr/>
          <p:nvPr/>
        </p:nvGrpSpPr>
        <p:grpSpPr>
          <a:xfrm>
            <a:off x="6633934" y="2266516"/>
            <a:ext cx="350079" cy="349133"/>
            <a:chOff x="2037825" y="3981825"/>
            <a:chExt cx="296175" cy="295375"/>
          </a:xfrm>
        </p:grpSpPr>
        <p:sp>
          <p:nvSpPr>
            <p:cNvPr id="6856" name="Google Shape;6856;p7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6"/>
          <p:cNvGrpSpPr/>
          <p:nvPr/>
        </p:nvGrpSpPr>
        <p:grpSpPr>
          <a:xfrm>
            <a:off x="5318952" y="2762832"/>
            <a:ext cx="350079" cy="285837"/>
            <a:chOff x="3860400" y="3254050"/>
            <a:chExt cx="296175" cy="241825"/>
          </a:xfrm>
        </p:grpSpPr>
        <p:sp>
          <p:nvSpPr>
            <p:cNvPr id="6860" name="Google Shape;6860;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6"/>
          <p:cNvGrpSpPr/>
          <p:nvPr/>
        </p:nvGrpSpPr>
        <p:grpSpPr>
          <a:xfrm>
            <a:off x="5318479" y="3178702"/>
            <a:ext cx="351024" cy="350079"/>
            <a:chOff x="3859600" y="3591950"/>
            <a:chExt cx="296975" cy="296175"/>
          </a:xfrm>
        </p:grpSpPr>
        <p:sp>
          <p:nvSpPr>
            <p:cNvPr id="6868" name="Google Shape;6868;p7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6"/>
          <p:cNvGrpSpPr/>
          <p:nvPr/>
        </p:nvGrpSpPr>
        <p:grpSpPr>
          <a:xfrm>
            <a:off x="5318952" y="3654786"/>
            <a:ext cx="350079" cy="350079"/>
            <a:chOff x="3860400" y="3955025"/>
            <a:chExt cx="296175" cy="296175"/>
          </a:xfrm>
        </p:grpSpPr>
        <p:sp>
          <p:nvSpPr>
            <p:cNvPr id="6872" name="Google Shape;6872;p7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6"/>
          <p:cNvGrpSpPr/>
          <p:nvPr/>
        </p:nvGrpSpPr>
        <p:grpSpPr>
          <a:xfrm>
            <a:off x="7534167" y="2731184"/>
            <a:ext cx="355664" cy="349133"/>
            <a:chOff x="5716825" y="3235950"/>
            <a:chExt cx="300900" cy="295375"/>
          </a:xfrm>
        </p:grpSpPr>
        <p:sp>
          <p:nvSpPr>
            <p:cNvPr id="6878" name="Google Shape;6878;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6"/>
          <p:cNvGrpSpPr/>
          <p:nvPr/>
        </p:nvGrpSpPr>
        <p:grpSpPr>
          <a:xfrm>
            <a:off x="7547199" y="3189872"/>
            <a:ext cx="329601" cy="327739"/>
            <a:chOff x="5727850" y="3609275"/>
            <a:chExt cx="278850" cy="277275"/>
          </a:xfrm>
        </p:grpSpPr>
        <p:sp>
          <p:nvSpPr>
            <p:cNvPr id="6883" name="Google Shape;6883;p7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6"/>
          <p:cNvGrpSpPr/>
          <p:nvPr/>
        </p:nvGrpSpPr>
        <p:grpSpPr>
          <a:xfrm>
            <a:off x="7558383" y="3655259"/>
            <a:ext cx="307231" cy="349133"/>
            <a:chOff x="5736525" y="3963700"/>
            <a:chExt cx="259925" cy="295375"/>
          </a:xfrm>
        </p:grpSpPr>
        <p:sp>
          <p:nvSpPr>
            <p:cNvPr id="6889" name="Google Shape;6889;p7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6"/>
          <p:cNvGrpSpPr/>
          <p:nvPr/>
        </p:nvGrpSpPr>
        <p:grpSpPr>
          <a:xfrm>
            <a:off x="6649963" y="4104585"/>
            <a:ext cx="351024" cy="350079"/>
            <a:chOff x="6553275" y="3604550"/>
            <a:chExt cx="296975" cy="296175"/>
          </a:xfrm>
        </p:grpSpPr>
        <p:sp>
          <p:nvSpPr>
            <p:cNvPr id="6897" name="Google Shape;6897;p7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7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904" name="Google Shape;6904;p7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08" name="Shape 6908"/>
        <p:cNvGrpSpPr/>
        <p:nvPr/>
      </p:nvGrpSpPr>
      <p:grpSpPr>
        <a:xfrm>
          <a:off x="0" y="0"/>
          <a:ext cx="0" cy="0"/>
          <a:chOff x="0" y="0"/>
          <a:chExt cx="0" cy="0"/>
        </a:xfrm>
      </p:grpSpPr>
      <p:grpSp>
        <p:nvGrpSpPr>
          <p:cNvPr id="6909" name="Google Shape;6909;p77"/>
          <p:cNvGrpSpPr/>
          <p:nvPr/>
        </p:nvGrpSpPr>
        <p:grpSpPr>
          <a:xfrm>
            <a:off x="877057" y="1380546"/>
            <a:ext cx="294401" cy="353645"/>
            <a:chOff x="-35814600" y="3202075"/>
            <a:chExt cx="242625" cy="291450"/>
          </a:xfrm>
        </p:grpSpPr>
        <p:sp>
          <p:nvSpPr>
            <p:cNvPr id="6910" name="Google Shape;6910;p7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7"/>
          <p:cNvGrpSpPr/>
          <p:nvPr/>
        </p:nvGrpSpPr>
        <p:grpSpPr>
          <a:xfrm>
            <a:off x="847435" y="1821466"/>
            <a:ext cx="353645" cy="353888"/>
            <a:chOff x="-35839800" y="3561025"/>
            <a:chExt cx="291450" cy="291650"/>
          </a:xfrm>
        </p:grpSpPr>
        <p:sp>
          <p:nvSpPr>
            <p:cNvPr id="6918" name="Google Shape;6918;p7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5" name="Google Shape;6925;p7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77"/>
          <p:cNvGrpSpPr/>
          <p:nvPr/>
        </p:nvGrpSpPr>
        <p:grpSpPr>
          <a:xfrm>
            <a:off x="3084980" y="1380546"/>
            <a:ext cx="353645" cy="353645"/>
            <a:chOff x="-34003850" y="3227275"/>
            <a:chExt cx="291450" cy="291450"/>
          </a:xfrm>
        </p:grpSpPr>
        <p:sp>
          <p:nvSpPr>
            <p:cNvPr id="6927" name="Google Shape;6927;p7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7"/>
          <p:cNvGrpSpPr/>
          <p:nvPr/>
        </p:nvGrpSpPr>
        <p:grpSpPr>
          <a:xfrm>
            <a:off x="3084510" y="1821238"/>
            <a:ext cx="354586" cy="354343"/>
            <a:chOff x="-34004625" y="3585850"/>
            <a:chExt cx="292225" cy="292025"/>
          </a:xfrm>
        </p:grpSpPr>
        <p:sp>
          <p:nvSpPr>
            <p:cNvPr id="6933" name="Google Shape;6933;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7"/>
          <p:cNvGrpSpPr/>
          <p:nvPr/>
        </p:nvGrpSpPr>
        <p:grpSpPr>
          <a:xfrm>
            <a:off x="3084025" y="2256439"/>
            <a:ext cx="355557" cy="354616"/>
            <a:chOff x="-34005425" y="3945575"/>
            <a:chExt cx="293025" cy="292250"/>
          </a:xfrm>
        </p:grpSpPr>
        <p:sp>
          <p:nvSpPr>
            <p:cNvPr id="6939" name="Google Shape;6939;p7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7"/>
          <p:cNvGrpSpPr/>
          <p:nvPr/>
        </p:nvGrpSpPr>
        <p:grpSpPr>
          <a:xfrm>
            <a:off x="1731124" y="2729615"/>
            <a:ext cx="358408" cy="355557"/>
            <a:chOff x="-32174975" y="3192625"/>
            <a:chExt cx="295375" cy="293025"/>
          </a:xfrm>
        </p:grpSpPr>
        <p:sp>
          <p:nvSpPr>
            <p:cNvPr id="6943" name="Google Shape;6943;p7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7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9" name="Google Shape;6949;p77"/>
          <p:cNvGrpSpPr/>
          <p:nvPr/>
        </p:nvGrpSpPr>
        <p:grpSpPr>
          <a:xfrm>
            <a:off x="3970274" y="2730570"/>
            <a:ext cx="354586" cy="353645"/>
            <a:chOff x="-30345325" y="3184750"/>
            <a:chExt cx="292225" cy="291450"/>
          </a:xfrm>
        </p:grpSpPr>
        <p:sp>
          <p:nvSpPr>
            <p:cNvPr id="6950" name="Google Shape;6950;p7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7"/>
          <p:cNvGrpSpPr/>
          <p:nvPr/>
        </p:nvGrpSpPr>
        <p:grpSpPr>
          <a:xfrm>
            <a:off x="1295026" y="1380546"/>
            <a:ext cx="353645" cy="353645"/>
            <a:chOff x="-35481425" y="3202075"/>
            <a:chExt cx="291450" cy="291450"/>
          </a:xfrm>
        </p:grpSpPr>
        <p:sp>
          <p:nvSpPr>
            <p:cNvPr id="6956" name="Google Shape;6956;p7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7"/>
          <p:cNvGrpSpPr/>
          <p:nvPr/>
        </p:nvGrpSpPr>
        <p:grpSpPr>
          <a:xfrm>
            <a:off x="1294556" y="1822072"/>
            <a:ext cx="354586" cy="352675"/>
            <a:chOff x="-35482200" y="3561225"/>
            <a:chExt cx="292225" cy="290650"/>
          </a:xfrm>
        </p:grpSpPr>
        <p:sp>
          <p:nvSpPr>
            <p:cNvPr id="6964" name="Google Shape;6964;p7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7"/>
          <p:cNvGrpSpPr/>
          <p:nvPr/>
        </p:nvGrpSpPr>
        <p:grpSpPr>
          <a:xfrm>
            <a:off x="1295026" y="2256940"/>
            <a:ext cx="353645" cy="353615"/>
            <a:chOff x="-35481425" y="3919600"/>
            <a:chExt cx="291450" cy="291425"/>
          </a:xfrm>
        </p:grpSpPr>
        <p:sp>
          <p:nvSpPr>
            <p:cNvPr id="6968" name="Google Shape;6968;p7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7"/>
          <p:cNvGrpSpPr/>
          <p:nvPr/>
        </p:nvGrpSpPr>
        <p:grpSpPr>
          <a:xfrm>
            <a:off x="3530661" y="1381031"/>
            <a:ext cx="357468" cy="352675"/>
            <a:chOff x="-33645475" y="3228075"/>
            <a:chExt cx="294600" cy="290650"/>
          </a:xfrm>
        </p:grpSpPr>
        <p:sp>
          <p:nvSpPr>
            <p:cNvPr id="6977" name="Google Shape;6977;p7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7"/>
          <p:cNvGrpSpPr/>
          <p:nvPr/>
        </p:nvGrpSpPr>
        <p:grpSpPr>
          <a:xfrm>
            <a:off x="3531631" y="1821116"/>
            <a:ext cx="355526" cy="354586"/>
            <a:chOff x="-33646250" y="3586425"/>
            <a:chExt cx="293000" cy="292225"/>
          </a:xfrm>
        </p:grpSpPr>
        <p:sp>
          <p:nvSpPr>
            <p:cNvPr id="6985" name="Google Shape;6985;p7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7"/>
          <p:cNvGrpSpPr/>
          <p:nvPr/>
        </p:nvGrpSpPr>
        <p:grpSpPr>
          <a:xfrm>
            <a:off x="3532101" y="2255969"/>
            <a:ext cx="354586" cy="355557"/>
            <a:chOff x="-33645475" y="3944800"/>
            <a:chExt cx="292225" cy="293025"/>
          </a:xfrm>
        </p:grpSpPr>
        <p:sp>
          <p:nvSpPr>
            <p:cNvPr id="6988" name="Google Shape;6988;p7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7"/>
          <p:cNvGrpSpPr/>
          <p:nvPr/>
        </p:nvGrpSpPr>
        <p:grpSpPr>
          <a:xfrm>
            <a:off x="2185320" y="2729706"/>
            <a:ext cx="352675" cy="355375"/>
            <a:chOff x="-31809525" y="3192625"/>
            <a:chExt cx="290650" cy="292875"/>
          </a:xfrm>
        </p:grpSpPr>
        <p:sp>
          <p:nvSpPr>
            <p:cNvPr id="6999" name="Google Shape;6999;p7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7"/>
          <p:cNvGrpSpPr/>
          <p:nvPr/>
        </p:nvGrpSpPr>
        <p:grpSpPr>
          <a:xfrm>
            <a:off x="2184835" y="3200258"/>
            <a:ext cx="353645" cy="355557"/>
            <a:chOff x="-31811100" y="3550975"/>
            <a:chExt cx="291450" cy="293025"/>
          </a:xfrm>
        </p:grpSpPr>
        <p:sp>
          <p:nvSpPr>
            <p:cNvPr id="7004" name="Google Shape;7004;p7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7"/>
          <p:cNvGrpSpPr/>
          <p:nvPr/>
        </p:nvGrpSpPr>
        <p:grpSpPr>
          <a:xfrm>
            <a:off x="2178631" y="3664562"/>
            <a:ext cx="366052" cy="356831"/>
            <a:chOff x="-31817400" y="3910025"/>
            <a:chExt cx="301675" cy="294075"/>
          </a:xfrm>
        </p:grpSpPr>
        <p:sp>
          <p:nvSpPr>
            <p:cNvPr id="7012" name="Google Shape;7012;p7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7"/>
          <p:cNvGrpSpPr/>
          <p:nvPr/>
        </p:nvGrpSpPr>
        <p:grpSpPr>
          <a:xfrm>
            <a:off x="3970259" y="3200743"/>
            <a:ext cx="354616" cy="354586"/>
            <a:chOff x="-30354000" y="3569100"/>
            <a:chExt cx="292250" cy="292225"/>
          </a:xfrm>
        </p:grpSpPr>
        <p:sp>
          <p:nvSpPr>
            <p:cNvPr id="7016" name="Google Shape;7016;p7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7"/>
          <p:cNvGrpSpPr/>
          <p:nvPr/>
        </p:nvGrpSpPr>
        <p:grpSpPr>
          <a:xfrm>
            <a:off x="1748837" y="1380546"/>
            <a:ext cx="342148" cy="353645"/>
            <a:chOff x="-35118325" y="3202075"/>
            <a:chExt cx="281975" cy="291450"/>
          </a:xfrm>
        </p:grpSpPr>
        <p:sp>
          <p:nvSpPr>
            <p:cNvPr id="7023" name="Google Shape;7023;p7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7"/>
          <p:cNvGrpSpPr/>
          <p:nvPr/>
        </p:nvGrpSpPr>
        <p:grpSpPr>
          <a:xfrm>
            <a:off x="1742618" y="1821799"/>
            <a:ext cx="354586" cy="353221"/>
            <a:chOff x="-35123050" y="3561225"/>
            <a:chExt cx="292225" cy="291100"/>
          </a:xfrm>
        </p:grpSpPr>
        <p:sp>
          <p:nvSpPr>
            <p:cNvPr id="7028" name="Google Shape;7028;p7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7"/>
          <p:cNvGrpSpPr/>
          <p:nvPr/>
        </p:nvGrpSpPr>
        <p:grpSpPr>
          <a:xfrm>
            <a:off x="1784677" y="2256940"/>
            <a:ext cx="270467" cy="353615"/>
            <a:chOff x="-35089175" y="3919600"/>
            <a:chExt cx="222900" cy="291425"/>
          </a:xfrm>
        </p:grpSpPr>
        <p:sp>
          <p:nvSpPr>
            <p:cNvPr id="7031" name="Google Shape;7031;p7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7"/>
          <p:cNvGrpSpPr/>
          <p:nvPr/>
        </p:nvGrpSpPr>
        <p:grpSpPr>
          <a:xfrm>
            <a:off x="3981673" y="1380303"/>
            <a:ext cx="336445" cy="354131"/>
            <a:chOff x="-33277650" y="3226875"/>
            <a:chExt cx="277275" cy="291850"/>
          </a:xfrm>
        </p:grpSpPr>
        <p:sp>
          <p:nvSpPr>
            <p:cNvPr id="7034" name="Google Shape;7034;p7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7"/>
          <p:cNvGrpSpPr/>
          <p:nvPr/>
        </p:nvGrpSpPr>
        <p:grpSpPr>
          <a:xfrm>
            <a:off x="3973073" y="1821587"/>
            <a:ext cx="353645" cy="353645"/>
            <a:chOff x="-33286325" y="3586425"/>
            <a:chExt cx="291450" cy="291450"/>
          </a:xfrm>
        </p:grpSpPr>
        <p:sp>
          <p:nvSpPr>
            <p:cNvPr id="7042" name="Google Shape;7042;p7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7"/>
          <p:cNvGrpSpPr/>
          <p:nvPr/>
        </p:nvGrpSpPr>
        <p:grpSpPr>
          <a:xfrm>
            <a:off x="3973073" y="2255969"/>
            <a:ext cx="353645" cy="355557"/>
            <a:chOff x="-33286325" y="3944800"/>
            <a:chExt cx="291450" cy="293025"/>
          </a:xfrm>
        </p:grpSpPr>
        <p:sp>
          <p:nvSpPr>
            <p:cNvPr id="7048" name="Google Shape;7048;p7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7"/>
          <p:cNvGrpSpPr/>
          <p:nvPr/>
        </p:nvGrpSpPr>
        <p:grpSpPr>
          <a:xfrm>
            <a:off x="2631470" y="2729129"/>
            <a:ext cx="353645" cy="356527"/>
            <a:chOff x="-31452725" y="3191825"/>
            <a:chExt cx="291450" cy="293825"/>
          </a:xfrm>
        </p:grpSpPr>
        <p:sp>
          <p:nvSpPr>
            <p:cNvPr id="7053" name="Google Shape;7053;p7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7"/>
          <p:cNvGrpSpPr/>
          <p:nvPr/>
        </p:nvGrpSpPr>
        <p:grpSpPr>
          <a:xfrm>
            <a:off x="2631000" y="3200744"/>
            <a:ext cx="354586" cy="354586"/>
            <a:chOff x="-31452725" y="3551775"/>
            <a:chExt cx="292225" cy="292225"/>
          </a:xfrm>
        </p:grpSpPr>
        <p:sp>
          <p:nvSpPr>
            <p:cNvPr id="7058" name="Google Shape;7058;p7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7"/>
          <p:cNvGrpSpPr/>
          <p:nvPr/>
        </p:nvGrpSpPr>
        <p:grpSpPr>
          <a:xfrm>
            <a:off x="2629559" y="3664729"/>
            <a:ext cx="357468" cy="356497"/>
            <a:chOff x="-31455100" y="3909350"/>
            <a:chExt cx="294600" cy="293800"/>
          </a:xfrm>
        </p:grpSpPr>
        <p:sp>
          <p:nvSpPr>
            <p:cNvPr id="7063" name="Google Shape;7063;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7"/>
          <p:cNvGrpSpPr/>
          <p:nvPr/>
        </p:nvGrpSpPr>
        <p:grpSpPr>
          <a:xfrm>
            <a:off x="3970744" y="3665684"/>
            <a:ext cx="353645" cy="354586"/>
            <a:chOff x="-30345325" y="3918800"/>
            <a:chExt cx="291450" cy="292225"/>
          </a:xfrm>
        </p:grpSpPr>
        <p:sp>
          <p:nvSpPr>
            <p:cNvPr id="7066" name="Google Shape;7066;p7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7"/>
          <p:cNvGrpSpPr/>
          <p:nvPr/>
        </p:nvGrpSpPr>
        <p:grpSpPr>
          <a:xfrm>
            <a:off x="2200736" y="1380546"/>
            <a:ext cx="332593" cy="353645"/>
            <a:chOff x="-34755225" y="3202075"/>
            <a:chExt cx="274100" cy="291450"/>
          </a:xfrm>
        </p:grpSpPr>
        <p:sp>
          <p:nvSpPr>
            <p:cNvPr id="7072" name="Google Shape;7072;p7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7"/>
          <p:cNvGrpSpPr/>
          <p:nvPr/>
        </p:nvGrpSpPr>
        <p:grpSpPr>
          <a:xfrm>
            <a:off x="2190209" y="1821587"/>
            <a:ext cx="353645" cy="353645"/>
            <a:chOff x="-34763900" y="3561225"/>
            <a:chExt cx="291450" cy="291450"/>
          </a:xfrm>
        </p:grpSpPr>
        <p:sp>
          <p:nvSpPr>
            <p:cNvPr id="7080" name="Google Shape;7080;p7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3" name="Google Shape;7083;p7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4" name="Google Shape;7084;p77"/>
          <p:cNvGrpSpPr/>
          <p:nvPr/>
        </p:nvGrpSpPr>
        <p:grpSpPr>
          <a:xfrm>
            <a:off x="845106" y="2730099"/>
            <a:ext cx="354586" cy="354586"/>
            <a:chOff x="-32927950" y="3227275"/>
            <a:chExt cx="292225" cy="292225"/>
          </a:xfrm>
        </p:grpSpPr>
        <p:sp>
          <p:nvSpPr>
            <p:cNvPr id="7085" name="Google Shape;7085;p7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77"/>
          <p:cNvGrpSpPr/>
          <p:nvPr/>
        </p:nvGrpSpPr>
        <p:grpSpPr>
          <a:xfrm>
            <a:off x="844621" y="3201213"/>
            <a:ext cx="355557" cy="353645"/>
            <a:chOff x="-32927950" y="3586425"/>
            <a:chExt cx="293025" cy="291450"/>
          </a:xfrm>
        </p:grpSpPr>
        <p:sp>
          <p:nvSpPr>
            <p:cNvPr id="7091" name="Google Shape;7091;p7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7"/>
          <p:cNvGrpSpPr/>
          <p:nvPr/>
        </p:nvGrpSpPr>
        <p:grpSpPr>
          <a:xfrm>
            <a:off x="845106" y="3665198"/>
            <a:ext cx="354586" cy="355557"/>
            <a:chOff x="-32927950" y="3944800"/>
            <a:chExt cx="292225" cy="293025"/>
          </a:xfrm>
        </p:grpSpPr>
        <p:sp>
          <p:nvSpPr>
            <p:cNvPr id="7097" name="Google Shape;7097;p7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7"/>
          <p:cNvGrpSpPr/>
          <p:nvPr/>
        </p:nvGrpSpPr>
        <p:grpSpPr>
          <a:xfrm>
            <a:off x="3073898" y="2730449"/>
            <a:ext cx="354586" cy="353888"/>
            <a:chOff x="-31094350" y="3194000"/>
            <a:chExt cx="292225" cy="291650"/>
          </a:xfrm>
        </p:grpSpPr>
        <p:sp>
          <p:nvSpPr>
            <p:cNvPr id="7107" name="Google Shape;7107;p7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7"/>
          <p:cNvGrpSpPr/>
          <p:nvPr/>
        </p:nvGrpSpPr>
        <p:grpSpPr>
          <a:xfrm>
            <a:off x="3074368" y="3200941"/>
            <a:ext cx="353645" cy="354191"/>
            <a:chOff x="-31093575" y="3552550"/>
            <a:chExt cx="291450" cy="291900"/>
          </a:xfrm>
        </p:grpSpPr>
        <p:sp>
          <p:nvSpPr>
            <p:cNvPr id="7116" name="Google Shape;7116;p7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7"/>
          <p:cNvGrpSpPr/>
          <p:nvPr/>
        </p:nvGrpSpPr>
        <p:grpSpPr>
          <a:xfrm>
            <a:off x="3074368" y="3666169"/>
            <a:ext cx="353645" cy="353615"/>
            <a:chOff x="-31093575" y="3911725"/>
            <a:chExt cx="291450" cy="291425"/>
          </a:xfrm>
        </p:grpSpPr>
        <p:sp>
          <p:nvSpPr>
            <p:cNvPr id="7121" name="Google Shape;7121;p7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7"/>
          <p:cNvGrpSpPr/>
          <p:nvPr/>
        </p:nvGrpSpPr>
        <p:grpSpPr>
          <a:xfrm>
            <a:off x="2183798" y="4123136"/>
            <a:ext cx="356497" cy="354586"/>
            <a:chOff x="-29946000" y="3183175"/>
            <a:chExt cx="293800" cy="292225"/>
          </a:xfrm>
        </p:grpSpPr>
        <p:sp>
          <p:nvSpPr>
            <p:cNvPr id="7124" name="Google Shape;7124;p7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7"/>
          <p:cNvGrpSpPr/>
          <p:nvPr/>
        </p:nvGrpSpPr>
        <p:grpSpPr>
          <a:xfrm>
            <a:off x="2628330" y="1380289"/>
            <a:ext cx="358408" cy="354161"/>
            <a:chOff x="-34408675" y="3202075"/>
            <a:chExt cx="295375" cy="291875"/>
          </a:xfrm>
        </p:grpSpPr>
        <p:sp>
          <p:nvSpPr>
            <p:cNvPr id="7131" name="Google Shape;7131;p7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7"/>
          <p:cNvGrpSpPr/>
          <p:nvPr/>
        </p:nvGrpSpPr>
        <p:grpSpPr>
          <a:xfrm>
            <a:off x="2630241" y="1820283"/>
            <a:ext cx="354586" cy="356254"/>
            <a:chOff x="-34405525" y="3558075"/>
            <a:chExt cx="292225" cy="293600"/>
          </a:xfrm>
        </p:grpSpPr>
        <p:sp>
          <p:nvSpPr>
            <p:cNvPr id="7136" name="Google Shape;7136;p7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77"/>
          <p:cNvGrpSpPr/>
          <p:nvPr/>
        </p:nvGrpSpPr>
        <p:grpSpPr>
          <a:xfrm>
            <a:off x="2629755" y="2256940"/>
            <a:ext cx="355557" cy="353615"/>
            <a:chOff x="-34406325" y="3919600"/>
            <a:chExt cx="293025" cy="291425"/>
          </a:xfrm>
        </p:grpSpPr>
        <p:sp>
          <p:nvSpPr>
            <p:cNvPr id="7140" name="Google Shape;7140;p7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7"/>
          <p:cNvGrpSpPr/>
          <p:nvPr/>
        </p:nvGrpSpPr>
        <p:grpSpPr>
          <a:xfrm>
            <a:off x="1293653" y="2736303"/>
            <a:ext cx="353645" cy="342179"/>
            <a:chOff x="-32568800" y="3232000"/>
            <a:chExt cx="291450" cy="282000"/>
          </a:xfrm>
        </p:grpSpPr>
        <p:sp>
          <p:nvSpPr>
            <p:cNvPr id="7148" name="Google Shape;7148;p7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7"/>
          <p:cNvGrpSpPr/>
          <p:nvPr/>
        </p:nvGrpSpPr>
        <p:grpSpPr>
          <a:xfrm>
            <a:off x="1293183" y="3201213"/>
            <a:ext cx="354586" cy="353645"/>
            <a:chOff x="-32569575" y="3586425"/>
            <a:chExt cx="292225" cy="291450"/>
          </a:xfrm>
        </p:grpSpPr>
        <p:sp>
          <p:nvSpPr>
            <p:cNvPr id="7151" name="Google Shape;7151;p7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7"/>
          <p:cNvGrpSpPr/>
          <p:nvPr/>
        </p:nvGrpSpPr>
        <p:grpSpPr>
          <a:xfrm>
            <a:off x="1284098" y="3665805"/>
            <a:ext cx="372756" cy="354343"/>
            <a:chOff x="-32576675" y="3944600"/>
            <a:chExt cx="307200" cy="292025"/>
          </a:xfrm>
        </p:grpSpPr>
        <p:sp>
          <p:nvSpPr>
            <p:cNvPr id="7154" name="Google Shape;7154;p7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7"/>
          <p:cNvGrpSpPr/>
          <p:nvPr/>
        </p:nvGrpSpPr>
        <p:grpSpPr>
          <a:xfrm>
            <a:off x="3529065" y="2730100"/>
            <a:ext cx="354586" cy="354586"/>
            <a:chOff x="-30735200" y="3192625"/>
            <a:chExt cx="292225" cy="292225"/>
          </a:xfrm>
        </p:grpSpPr>
        <p:sp>
          <p:nvSpPr>
            <p:cNvPr id="7157" name="Google Shape;7157;p7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7"/>
          <p:cNvGrpSpPr/>
          <p:nvPr/>
        </p:nvGrpSpPr>
        <p:grpSpPr>
          <a:xfrm>
            <a:off x="3529065" y="3201532"/>
            <a:ext cx="354586" cy="353008"/>
            <a:chOff x="-30735200" y="3552550"/>
            <a:chExt cx="292225" cy="290925"/>
          </a:xfrm>
        </p:grpSpPr>
        <p:sp>
          <p:nvSpPr>
            <p:cNvPr id="7165" name="Google Shape;7165;p7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7"/>
          <p:cNvGrpSpPr/>
          <p:nvPr/>
        </p:nvGrpSpPr>
        <p:grpSpPr>
          <a:xfrm>
            <a:off x="3529065" y="3666154"/>
            <a:ext cx="354586" cy="353645"/>
            <a:chOff x="-30735200" y="3910925"/>
            <a:chExt cx="292225" cy="291450"/>
          </a:xfrm>
        </p:grpSpPr>
        <p:sp>
          <p:nvSpPr>
            <p:cNvPr id="7168" name="Google Shape;7168;p7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0" name="Google Shape;7170;p7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1" name="Google Shape;7171;p77"/>
          <p:cNvGrpSpPr/>
          <p:nvPr/>
        </p:nvGrpSpPr>
        <p:grpSpPr>
          <a:xfrm>
            <a:off x="4882910" y="1379021"/>
            <a:ext cx="358971" cy="359224"/>
            <a:chOff x="-57956275" y="3197925"/>
            <a:chExt cx="319000" cy="319225"/>
          </a:xfrm>
        </p:grpSpPr>
        <p:sp>
          <p:nvSpPr>
            <p:cNvPr id="7172" name="Google Shape;7172;p7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7"/>
          <p:cNvGrpSpPr/>
          <p:nvPr/>
        </p:nvGrpSpPr>
        <p:grpSpPr>
          <a:xfrm>
            <a:off x="4905064" y="1835446"/>
            <a:ext cx="314662" cy="358971"/>
            <a:chOff x="-57940525" y="3590375"/>
            <a:chExt cx="279625" cy="319000"/>
          </a:xfrm>
        </p:grpSpPr>
        <p:sp>
          <p:nvSpPr>
            <p:cNvPr id="7180" name="Google Shape;7180;p7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7"/>
          <p:cNvGrpSpPr/>
          <p:nvPr/>
        </p:nvGrpSpPr>
        <p:grpSpPr>
          <a:xfrm>
            <a:off x="4875945" y="2276817"/>
            <a:ext cx="358099" cy="358999"/>
            <a:chOff x="-57959425" y="3982600"/>
            <a:chExt cx="318225" cy="319025"/>
          </a:xfrm>
        </p:grpSpPr>
        <p:sp>
          <p:nvSpPr>
            <p:cNvPr id="7186" name="Google Shape;7186;p7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7"/>
          <p:cNvGrpSpPr/>
          <p:nvPr/>
        </p:nvGrpSpPr>
        <p:grpSpPr>
          <a:xfrm>
            <a:off x="7076112" y="1380146"/>
            <a:ext cx="357226" cy="357226"/>
            <a:chOff x="-55987225" y="3198925"/>
            <a:chExt cx="317450" cy="317450"/>
          </a:xfrm>
        </p:grpSpPr>
        <p:sp>
          <p:nvSpPr>
            <p:cNvPr id="7191" name="Google Shape;7191;p7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7"/>
          <p:cNvGrpSpPr/>
          <p:nvPr/>
        </p:nvGrpSpPr>
        <p:grpSpPr>
          <a:xfrm>
            <a:off x="7076112" y="1836178"/>
            <a:ext cx="357226" cy="357367"/>
            <a:chOff x="-55987225" y="3591025"/>
            <a:chExt cx="317450" cy="317575"/>
          </a:xfrm>
        </p:grpSpPr>
        <p:sp>
          <p:nvSpPr>
            <p:cNvPr id="7196" name="Google Shape;7196;p7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7"/>
          <p:cNvGrpSpPr/>
          <p:nvPr/>
        </p:nvGrpSpPr>
        <p:grpSpPr>
          <a:xfrm>
            <a:off x="7090027" y="2276817"/>
            <a:ext cx="358999" cy="358999"/>
            <a:chOff x="-55988800" y="3982600"/>
            <a:chExt cx="319025" cy="319025"/>
          </a:xfrm>
        </p:grpSpPr>
        <p:sp>
          <p:nvSpPr>
            <p:cNvPr id="7202" name="Google Shape;7202;p7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7"/>
          <p:cNvGrpSpPr/>
          <p:nvPr/>
        </p:nvGrpSpPr>
        <p:grpSpPr>
          <a:xfrm>
            <a:off x="5748546" y="2734774"/>
            <a:ext cx="356326" cy="358971"/>
            <a:chOff x="-54026025" y="3192625"/>
            <a:chExt cx="316650" cy="319000"/>
          </a:xfrm>
        </p:grpSpPr>
        <p:sp>
          <p:nvSpPr>
            <p:cNvPr id="7208" name="Google Shape;7208;p7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7"/>
          <p:cNvGrpSpPr/>
          <p:nvPr/>
        </p:nvGrpSpPr>
        <p:grpSpPr>
          <a:xfrm>
            <a:off x="5768492" y="3205748"/>
            <a:ext cx="316434" cy="358099"/>
            <a:chOff x="-54007925" y="3584850"/>
            <a:chExt cx="281200" cy="318225"/>
          </a:xfrm>
        </p:grpSpPr>
        <p:sp>
          <p:nvSpPr>
            <p:cNvPr id="7217" name="Google Shape;7217;p7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7"/>
          <p:cNvGrpSpPr/>
          <p:nvPr/>
        </p:nvGrpSpPr>
        <p:grpSpPr>
          <a:xfrm>
            <a:off x="5768492" y="3667633"/>
            <a:ext cx="316434" cy="358914"/>
            <a:chOff x="-54007925" y="3975575"/>
            <a:chExt cx="281200" cy="318950"/>
          </a:xfrm>
        </p:grpSpPr>
        <p:sp>
          <p:nvSpPr>
            <p:cNvPr id="7224" name="Google Shape;7224;p7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7"/>
          <p:cNvGrpSpPr/>
          <p:nvPr/>
        </p:nvGrpSpPr>
        <p:grpSpPr>
          <a:xfrm>
            <a:off x="8003359" y="2752104"/>
            <a:ext cx="274770" cy="358492"/>
            <a:chOff x="-52005775" y="3208025"/>
            <a:chExt cx="244175" cy="318575"/>
          </a:xfrm>
        </p:grpSpPr>
        <p:sp>
          <p:nvSpPr>
            <p:cNvPr id="7229" name="Google Shape;7229;p7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7"/>
          <p:cNvGrpSpPr/>
          <p:nvPr/>
        </p:nvGrpSpPr>
        <p:grpSpPr>
          <a:xfrm>
            <a:off x="5309825" y="1380146"/>
            <a:ext cx="358099" cy="358099"/>
            <a:chOff x="-57568775" y="3198925"/>
            <a:chExt cx="318225" cy="318225"/>
          </a:xfrm>
        </p:grpSpPr>
        <p:sp>
          <p:nvSpPr>
            <p:cNvPr id="7241" name="Google Shape;7241;p7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7"/>
          <p:cNvGrpSpPr/>
          <p:nvPr/>
        </p:nvGrpSpPr>
        <p:grpSpPr>
          <a:xfrm>
            <a:off x="5331543" y="1835446"/>
            <a:ext cx="314662" cy="358099"/>
            <a:chOff x="-57549075" y="3590375"/>
            <a:chExt cx="279625" cy="318225"/>
          </a:xfrm>
        </p:grpSpPr>
        <p:sp>
          <p:nvSpPr>
            <p:cNvPr id="7248" name="Google Shape;7248;p7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7"/>
          <p:cNvGrpSpPr/>
          <p:nvPr/>
        </p:nvGrpSpPr>
        <p:grpSpPr>
          <a:xfrm>
            <a:off x="5323740" y="2276817"/>
            <a:ext cx="359871" cy="359871"/>
            <a:chOff x="-57570350" y="3982600"/>
            <a:chExt cx="319800" cy="319800"/>
          </a:xfrm>
        </p:grpSpPr>
        <p:sp>
          <p:nvSpPr>
            <p:cNvPr id="7253" name="Google Shape;7253;p7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7"/>
          <p:cNvGrpSpPr/>
          <p:nvPr/>
        </p:nvGrpSpPr>
        <p:grpSpPr>
          <a:xfrm>
            <a:off x="7538779" y="1379246"/>
            <a:ext cx="314662" cy="358999"/>
            <a:chOff x="-55576850" y="3198125"/>
            <a:chExt cx="279625" cy="319025"/>
          </a:xfrm>
        </p:grpSpPr>
        <p:sp>
          <p:nvSpPr>
            <p:cNvPr id="7258" name="Google Shape;7258;p7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7"/>
          <p:cNvGrpSpPr/>
          <p:nvPr/>
        </p:nvGrpSpPr>
        <p:grpSpPr>
          <a:xfrm>
            <a:off x="7516174" y="1835221"/>
            <a:ext cx="359871" cy="358324"/>
            <a:chOff x="-55596550" y="3590175"/>
            <a:chExt cx="319800" cy="318425"/>
          </a:xfrm>
        </p:grpSpPr>
        <p:sp>
          <p:nvSpPr>
            <p:cNvPr id="7263" name="Google Shape;7263;p7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7"/>
          <p:cNvGrpSpPr/>
          <p:nvPr/>
        </p:nvGrpSpPr>
        <p:grpSpPr>
          <a:xfrm>
            <a:off x="7531412" y="2276564"/>
            <a:ext cx="358999" cy="359252"/>
            <a:chOff x="-55595775" y="3982375"/>
            <a:chExt cx="319025" cy="319250"/>
          </a:xfrm>
        </p:grpSpPr>
        <p:sp>
          <p:nvSpPr>
            <p:cNvPr id="7268" name="Google Shape;7268;p7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7"/>
          <p:cNvGrpSpPr/>
          <p:nvPr/>
        </p:nvGrpSpPr>
        <p:grpSpPr>
          <a:xfrm>
            <a:off x="6188595" y="2734774"/>
            <a:ext cx="358999" cy="358099"/>
            <a:chOff x="-53635375" y="3192625"/>
            <a:chExt cx="319025" cy="318225"/>
          </a:xfrm>
        </p:grpSpPr>
        <p:sp>
          <p:nvSpPr>
            <p:cNvPr id="7275" name="Google Shape;7275;p7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7"/>
          <p:cNvGrpSpPr/>
          <p:nvPr/>
        </p:nvGrpSpPr>
        <p:grpSpPr>
          <a:xfrm>
            <a:off x="6210763" y="3205748"/>
            <a:ext cx="314662" cy="358999"/>
            <a:chOff x="-53615675" y="3584850"/>
            <a:chExt cx="279625" cy="319025"/>
          </a:xfrm>
        </p:grpSpPr>
        <p:sp>
          <p:nvSpPr>
            <p:cNvPr id="7279" name="Google Shape;7279;p7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77"/>
          <p:cNvGrpSpPr/>
          <p:nvPr/>
        </p:nvGrpSpPr>
        <p:grpSpPr>
          <a:xfrm>
            <a:off x="6188609" y="3668674"/>
            <a:ext cx="358971" cy="357874"/>
            <a:chOff x="-53634575" y="3976500"/>
            <a:chExt cx="319000" cy="318025"/>
          </a:xfrm>
        </p:grpSpPr>
        <p:sp>
          <p:nvSpPr>
            <p:cNvPr id="7283" name="Google Shape;7283;p7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7"/>
          <p:cNvGrpSpPr/>
          <p:nvPr/>
        </p:nvGrpSpPr>
        <p:grpSpPr>
          <a:xfrm>
            <a:off x="7983413" y="3211628"/>
            <a:ext cx="314662" cy="358436"/>
            <a:chOff x="-52023900" y="3590075"/>
            <a:chExt cx="279625" cy="318525"/>
          </a:xfrm>
        </p:grpSpPr>
        <p:sp>
          <p:nvSpPr>
            <p:cNvPr id="7292" name="Google Shape;7292;p7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7"/>
          <p:cNvGrpSpPr/>
          <p:nvPr/>
        </p:nvGrpSpPr>
        <p:grpSpPr>
          <a:xfrm>
            <a:off x="5746654" y="1380146"/>
            <a:ext cx="358971" cy="358971"/>
            <a:chOff x="-57173375" y="3198925"/>
            <a:chExt cx="319000" cy="319000"/>
          </a:xfrm>
        </p:grpSpPr>
        <p:sp>
          <p:nvSpPr>
            <p:cNvPr id="7300" name="Google Shape;7300;p7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7"/>
          <p:cNvGrpSpPr/>
          <p:nvPr/>
        </p:nvGrpSpPr>
        <p:grpSpPr>
          <a:xfrm>
            <a:off x="5747541" y="1857587"/>
            <a:ext cx="357198" cy="314690"/>
            <a:chOff x="-57176525" y="3610050"/>
            <a:chExt cx="317425" cy="279650"/>
          </a:xfrm>
        </p:grpSpPr>
        <p:sp>
          <p:nvSpPr>
            <p:cNvPr id="7305" name="Google Shape;7305;p7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77"/>
          <p:cNvGrpSpPr/>
          <p:nvPr/>
        </p:nvGrpSpPr>
        <p:grpSpPr>
          <a:xfrm>
            <a:off x="7957995" y="1380146"/>
            <a:ext cx="358099" cy="356326"/>
            <a:chOff x="-55202750" y="3198925"/>
            <a:chExt cx="318225" cy="316650"/>
          </a:xfrm>
        </p:grpSpPr>
        <p:sp>
          <p:nvSpPr>
            <p:cNvPr id="7311" name="Google Shape;7311;p7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77"/>
          <p:cNvGrpSpPr/>
          <p:nvPr/>
        </p:nvGrpSpPr>
        <p:grpSpPr>
          <a:xfrm>
            <a:off x="7968629" y="1835446"/>
            <a:ext cx="336830" cy="358099"/>
            <a:chOff x="-55194875" y="3590375"/>
            <a:chExt cx="299325" cy="318225"/>
          </a:xfrm>
        </p:grpSpPr>
        <p:sp>
          <p:nvSpPr>
            <p:cNvPr id="7314" name="Google Shape;7314;p7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7"/>
          <p:cNvGrpSpPr/>
          <p:nvPr/>
        </p:nvGrpSpPr>
        <p:grpSpPr>
          <a:xfrm>
            <a:off x="7973247" y="2277717"/>
            <a:ext cx="357198" cy="357198"/>
            <a:chOff x="-55203525" y="3983400"/>
            <a:chExt cx="317425" cy="317425"/>
          </a:xfrm>
        </p:grpSpPr>
        <p:sp>
          <p:nvSpPr>
            <p:cNvPr id="7320" name="Google Shape;7320;p7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7"/>
          <p:cNvGrpSpPr/>
          <p:nvPr/>
        </p:nvGrpSpPr>
        <p:grpSpPr>
          <a:xfrm>
            <a:off x="6639727" y="2734774"/>
            <a:ext cx="335930" cy="358971"/>
            <a:chOff x="-53232900" y="3192625"/>
            <a:chExt cx="298525" cy="319000"/>
          </a:xfrm>
        </p:grpSpPr>
        <p:sp>
          <p:nvSpPr>
            <p:cNvPr id="7324" name="Google Shape;7324;p7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7"/>
          <p:cNvGrpSpPr/>
          <p:nvPr/>
        </p:nvGrpSpPr>
        <p:grpSpPr>
          <a:xfrm>
            <a:off x="6629093" y="3205748"/>
            <a:ext cx="357198" cy="356326"/>
            <a:chOff x="-53242350" y="3584850"/>
            <a:chExt cx="317425" cy="316650"/>
          </a:xfrm>
        </p:grpSpPr>
        <p:sp>
          <p:nvSpPr>
            <p:cNvPr id="7333" name="Google Shape;7333;p7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7"/>
          <p:cNvGrpSpPr/>
          <p:nvPr/>
        </p:nvGrpSpPr>
        <p:grpSpPr>
          <a:xfrm>
            <a:off x="6650362" y="3668449"/>
            <a:ext cx="314662" cy="358999"/>
            <a:chOff x="-53224225" y="3976300"/>
            <a:chExt cx="279625" cy="319025"/>
          </a:xfrm>
        </p:grpSpPr>
        <p:sp>
          <p:nvSpPr>
            <p:cNvPr id="7339" name="Google Shape;7339;p7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7"/>
          <p:cNvGrpSpPr/>
          <p:nvPr/>
        </p:nvGrpSpPr>
        <p:grpSpPr>
          <a:xfrm>
            <a:off x="7961258" y="3676129"/>
            <a:ext cx="358971" cy="358408"/>
            <a:chOff x="-52043575" y="3983125"/>
            <a:chExt cx="319000" cy="318500"/>
          </a:xfrm>
        </p:grpSpPr>
        <p:sp>
          <p:nvSpPr>
            <p:cNvPr id="7347" name="Google Shape;7347;p7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7"/>
          <p:cNvGrpSpPr/>
          <p:nvPr/>
        </p:nvGrpSpPr>
        <p:grpSpPr>
          <a:xfrm>
            <a:off x="6215199" y="1380146"/>
            <a:ext cx="314662" cy="358971"/>
            <a:chOff x="-56766175" y="3198925"/>
            <a:chExt cx="279625" cy="319000"/>
          </a:xfrm>
        </p:grpSpPr>
        <p:sp>
          <p:nvSpPr>
            <p:cNvPr id="7357" name="Google Shape;7357;p7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7"/>
          <p:cNvGrpSpPr/>
          <p:nvPr/>
        </p:nvGrpSpPr>
        <p:grpSpPr>
          <a:xfrm>
            <a:off x="6214313" y="1835446"/>
            <a:ext cx="316434" cy="358099"/>
            <a:chOff x="-56766175" y="3590375"/>
            <a:chExt cx="281200" cy="318225"/>
          </a:xfrm>
        </p:grpSpPr>
        <p:sp>
          <p:nvSpPr>
            <p:cNvPr id="7365" name="Google Shape;7365;p7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7"/>
          <p:cNvGrpSpPr/>
          <p:nvPr/>
        </p:nvGrpSpPr>
        <p:grpSpPr>
          <a:xfrm>
            <a:off x="6251269" y="2276817"/>
            <a:ext cx="272126" cy="358099"/>
            <a:chOff x="-56747275" y="3982600"/>
            <a:chExt cx="241825" cy="318225"/>
          </a:xfrm>
        </p:grpSpPr>
        <p:sp>
          <p:nvSpPr>
            <p:cNvPr id="7370" name="Google Shape;7370;p7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7"/>
          <p:cNvGrpSpPr/>
          <p:nvPr/>
        </p:nvGrpSpPr>
        <p:grpSpPr>
          <a:xfrm>
            <a:off x="4859020" y="3219055"/>
            <a:ext cx="358999" cy="342991"/>
            <a:chOff x="-54812875" y="3596675"/>
            <a:chExt cx="319025" cy="304800"/>
          </a:xfrm>
        </p:grpSpPr>
        <p:sp>
          <p:nvSpPr>
            <p:cNvPr id="7378" name="Google Shape;7378;p7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5" name="Google Shape;7385;p7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7" name="Google Shape;7387;p77"/>
          <p:cNvGrpSpPr/>
          <p:nvPr/>
        </p:nvGrpSpPr>
        <p:grpSpPr>
          <a:xfrm>
            <a:off x="4881188" y="3675538"/>
            <a:ext cx="314662" cy="358099"/>
            <a:chOff x="-54793175" y="3982600"/>
            <a:chExt cx="279625" cy="318225"/>
          </a:xfrm>
        </p:grpSpPr>
        <p:sp>
          <p:nvSpPr>
            <p:cNvPr id="7388" name="Google Shape;7388;p7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7"/>
          <p:cNvGrpSpPr/>
          <p:nvPr/>
        </p:nvGrpSpPr>
        <p:grpSpPr>
          <a:xfrm>
            <a:off x="7092647" y="2734774"/>
            <a:ext cx="314662" cy="358099"/>
            <a:chOff x="-52832000" y="3192625"/>
            <a:chExt cx="279625" cy="318225"/>
          </a:xfrm>
        </p:grpSpPr>
        <p:sp>
          <p:nvSpPr>
            <p:cNvPr id="7396" name="Google Shape;7396;p7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7"/>
          <p:cNvGrpSpPr/>
          <p:nvPr/>
        </p:nvGrpSpPr>
        <p:grpSpPr>
          <a:xfrm>
            <a:off x="5779179" y="2276142"/>
            <a:ext cx="323524" cy="358774"/>
            <a:chOff x="-57162350" y="3982000"/>
            <a:chExt cx="287500" cy="318825"/>
          </a:xfrm>
        </p:grpSpPr>
        <p:sp>
          <p:nvSpPr>
            <p:cNvPr id="7405" name="Google Shape;7405;p7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7"/>
          <p:cNvGrpSpPr/>
          <p:nvPr/>
        </p:nvGrpSpPr>
        <p:grpSpPr>
          <a:xfrm>
            <a:off x="7070492" y="3206648"/>
            <a:ext cx="358971" cy="357198"/>
            <a:chOff x="-52851675" y="3585650"/>
            <a:chExt cx="319000" cy="317425"/>
          </a:xfrm>
        </p:grpSpPr>
        <p:sp>
          <p:nvSpPr>
            <p:cNvPr id="7414" name="Google Shape;7414;p7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7"/>
          <p:cNvGrpSpPr/>
          <p:nvPr/>
        </p:nvGrpSpPr>
        <p:grpSpPr>
          <a:xfrm>
            <a:off x="7092647" y="3668449"/>
            <a:ext cx="314662" cy="358999"/>
            <a:chOff x="-52832000" y="3976300"/>
            <a:chExt cx="279625" cy="319025"/>
          </a:xfrm>
        </p:grpSpPr>
        <p:sp>
          <p:nvSpPr>
            <p:cNvPr id="7421" name="Google Shape;7421;p7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7"/>
          <p:cNvGrpSpPr/>
          <p:nvPr/>
        </p:nvGrpSpPr>
        <p:grpSpPr>
          <a:xfrm>
            <a:off x="6209853" y="4123097"/>
            <a:ext cx="316434" cy="358099"/>
            <a:chOff x="-51633225" y="3198925"/>
            <a:chExt cx="281200" cy="318225"/>
          </a:xfrm>
        </p:grpSpPr>
        <p:sp>
          <p:nvSpPr>
            <p:cNvPr id="7427" name="Google Shape;7427;p7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7"/>
          <p:cNvGrpSpPr/>
          <p:nvPr/>
        </p:nvGrpSpPr>
        <p:grpSpPr>
          <a:xfrm>
            <a:off x="6628676" y="1381018"/>
            <a:ext cx="365188" cy="357226"/>
            <a:chOff x="-56396775" y="3199700"/>
            <a:chExt cx="324525" cy="317450"/>
          </a:xfrm>
        </p:grpSpPr>
        <p:sp>
          <p:nvSpPr>
            <p:cNvPr id="7435" name="Google Shape;7435;p7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7"/>
          <p:cNvGrpSpPr/>
          <p:nvPr/>
        </p:nvGrpSpPr>
        <p:grpSpPr>
          <a:xfrm>
            <a:off x="6631771" y="1846953"/>
            <a:ext cx="358999" cy="335958"/>
            <a:chOff x="-56394425" y="3600600"/>
            <a:chExt cx="319025" cy="298550"/>
          </a:xfrm>
        </p:grpSpPr>
        <p:sp>
          <p:nvSpPr>
            <p:cNvPr id="7442" name="Google Shape;7442;p7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7"/>
          <p:cNvGrpSpPr/>
          <p:nvPr/>
        </p:nvGrpSpPr>
        <p:grpSpPr>
          <a:xfrm>
            <a:off x="6662538" y="2277717"/>
            <a:ext cx="327068" cy="357198"/>
            <a:chOff x="-56379450" y="3983400"/>
            <a:chExt cx="290650" cy="317425"/>
          </a:xfrm>
        </p:grpSpPr>
        <p:sp>
          <p:nvSpPr>
            <p:cNvPr id="7446" name="Google Shape;7446;p7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7"/>
          <p:cNvGrpSpPr/>
          <p:nvPr/>
        </p:nvGrpSpPr>
        <p:grpSpPr>
          <a:xfrm>
            <a:off x="5326242" y="2741864"/>
            <a:ext cx="316434" cy="358971"/>
            <a:chOff x="-54401725" y="3198925"/>
            <a:chExt cx="281200" cy="319000"/>
          </a:xfrm>
        </p:grpSpPr>
        <p:sp>
          <p:nvSpPr>
            <p:cNvPr id="7455" name="Google Shape;7455;p7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7"/>
          <p:cNvGrpSpPr/>
          <p:nvPr/>
        </p:nvGrpSpPr>
        <p:grpSpPr>
          <a:xfrm>
            <a:off x="5327128" y="3211965"/>
            <a:ext cx="314662" cy="358099"/>
            <a:chOff x="-54401725" y="3590375"/>
            <a:chExt cx="279625" cy="318225"/>
          </a:xfrm>
        </p:grpSpPr>
        <p:sp>
          <p:nvSpPr>
            <p:cNvPr id="7467" name="Google Shape;7467;p7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7"/>
          <p:cNvGrpSpPr/>
          <p:nvPr/>
        </p:nvGrpSpPr>
        <p:grpSpPr>
          <a:xfrm>
            <a:off x="5324920" y="3675538"/>
            <a:ext cx="319079" cy="358099"/>
            <a:chOff x="-54403300" y="3982600"/>
            <a:chExt cx="283550" cy="318225"/>
          </a:xfrm>
        </p:grpSpPr>
        <p:sp>
          <p:nvSpPr>
            <p:cNvPr id="7474" name="Google Shape;7474;p7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7"/>
          <p:cNvGrpSpPr/>
          <p:nvPr/>
        </p:nvGrpSpPr>
        <p:grpSpPr>
          <a:xfrm>
            <a:off x="7512313" y="2736772"/>
            <a:ext cx="356298" cy="356973"/>
            <a:chOff x="-52458650" y="3194400"/>
            <a:chExt cx="316625" cy="317225"/>
          </a:xfrm>
        </p:grpSpPr>
        <p:sp>
          <p:nvSpPr>
            <p:cNvPr id="7480" name="Google Shape;7480;p7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7"/>
          <p:cNvGrpSpPr/>
          <p:nvPr/>
        </p:nvGrpSpPr>
        <p:grpSpPr>
          <a:xfrm>
            <a:off x="4881188" y="2741864"/>
            <a:ext cx="314662" cy="358971"/>
            <a:chOff x="-54793175" y="3198925"/>
            <a:chExt cx="279625" cy="319000"/>
          </a:xfrm>
        </p:grpSpPr>
        <p:sp>
          <p:nvSpPr>
            <p:cNvPr id="7489" name="Google Shape;7489;p7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7"/>
          <p:cNvGrpSpPr/>
          <p:nvPr/>
        </p:nvGrpSpPr>
        <p:grpSpPr>
          <a:xfrm>
            <a:off x="7521611" y="3205748"/>
            <a:ext cx="337703" cy="357845"/>
            <a:chOff x="-52450000" y="3584850"/>
            <a:chExt cx="300100" cy="318000"/>
          </a:xfrm>
        </p:grpSpPr>
        <p:sp>
          <p:nvSpPr>
            <p:cNvPr id="7497" name="Google Shape;7497;p7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7"/>
          <p:cNvGrpSpPr/>
          <p:nvPr/>
        </p:nvGrpSpPr>
        <p:grpSpPr>
          <a:xfrm>
            <a:off x="7533131" y="3670221"/>
            <a:ext cx="314662" cy="357226"/>
            <a:chOff x="-52440550" y="3977875"/>
            <a:chExt cx="279625" cy="317450"/>
          </a:xfrm>
        </p:grpSpPr>
        <p:sp>
          <p:nvSpPr>
            <p:cNvPr id="7505" name="Google Shape;7505;p7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7"/>
          <p:cNvGrpSpPr/>
          <p:nvPr/>
        </p:nvGrpSpPr>
        <p:grpSpPr>
          <a:xfrm>
            <a:off x="6645066" y="4126427"/>
            <a:ext cx="314662" cy="358999"/>
            <a:chOff x="-51623775" y="3584850"/>
            <a:chExt cx="279625" cy="319025"/>
          </a:xfrm>
        </p:grpSpPr>
        <p:sp>
          <p:nvSpPr>
            <p:cNvPr id="7514" name="Google Shape;7514;p7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3" name="Google Shape;7523;p7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24" name="Google Shape;7524;p7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8" name="Shape 7528"/>
        <p:cNvGrpSpPr/>
        <p:nvPr/>
      </p:nvGrpSpPr>
      <p:grpSpPr>
        <a:xfrm>
          <a:off x="0" y="0"/>
          <a:ext cx="0" cy="0"/>
          <a:chOff x="0" y="0"/>
          <a:chExt cx="0" cy="0"/>
        </a:xfrm>
      </p:grpSpPr>
      <p:grpSp>
        <p:nvGrpSpPr>
          <p:cNvPr id="7529" name="Google Shape;7529;p78"/>
          <p:cNvGrpSpPr/>
          <p:nvPr/>
        </p:nvGrpSpPr>
        <p:grpSpPr>
          <a:xfrm>
            <a:off x="885675" y="1386849"/>
            <a:ext cx="276003" cy="357300"/>
            <a:chOff x="-50469125" y="3183175"/>
            <a:chExt cx="233150" cy="301825"/>
          </a:xfrm>
        </p:grpSpPr>
        <p:sp>
          <p:nvSpPr>
            <p:cNvPr id="7530" name="Google Shape;7530;p7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8"/>
          <p:cNvGrpSpPr/>
          <p:nvPr/>
        </p:nvGrpSpPr>
        <p:grpSpPr>
          <a:xfrm>
            <a:off x="845574" y="1822251"/>
            <a:ext cx="356205" cy="355288"/>
            <a:chOff x="-50504575" y="3550975"/>
            <a:chExt cx="300900" cy="300125"/>
          </a:xfrm>
        </p:grpSpPr>
        <p:sp>
          <p:nvSpPr>
            <p:cNvPr id="7534" name="Google Shape;7534;p7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8"/>
          <p:cNvGrpSpPr/>
          <p:nvPr/>
        </p:nvGrpSpPr>
        <p:grpSpPr>
          <a:xfrm>
            <a:off x="845574" y="2260493"/>
            <a:ext cx="356205" cy="354341"/>
            <a:chOff x="-50503000" y="3921175"/>
            <a:chExt cx="300900" cy="299325"/>
          </a:xfrm>
        </p:grpSpPr>
        <p:sp>
          <p:nvSpPr>
            <p:cNvPr id="7539" name="Google Shape;7539;p7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8"/>
          <p:cNvGrpSpPr/>
          <p:nvPr/>
        </p:nvGrpSpPr>
        <p:grpSpPr>
          <a:xfrm>
            <a:off x="3049627" y="1406411"/>
            <a:ext cx="355258" cy="356205"/>
            <a:chOff x="-48630025" y="3199700"/>
            <a:chExt cx="300100" cy="300900"/>
          </a:xfrm>
        </p:grpSpPr>
        <p:sp>
          <p:nvSpPr>
            <p:cNvPr id="7545" name="Google Shape;7545;p7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8"/>
          <p:cNvGrpSpPr/>
          <p:nvPr/>
        </p:nvGrpSpPr>
        <p:grpSpPr>
          <a:xfrm>
            <a:off x="3049627" y="1843707"/>
            <a:ext cx="355258" cy="355258"/>
            <a:chOff x="-48630025" y="3569100"/>
            <a:chExt cx="300100" cy="300100"/>
          </a:xfrm>
        </p:grpSpPr>
        <p:sp>
          <p:nvSpPr>
            <p:cNvPr id="7549" name="Google Shape;7549;p7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8"/>
          <p:cNvGrpSpPr/>
          <p:nvPr/>
        </p:nvGrpSpPr>
        <p:grpSpPr>
          <a:xfrm>
            <a:off x="3050101" y="2281003"/>
            <a:ext cx="354311" cy="353394"/>
            <a:chOff x="-48629225" y="3938500"/>
            <a:chExt cx="299300" cy="298525"/>
          </a:xfrm>
        </p:grpSpPr>
        <p:sp>
          <p:nvSpPr>
            <p:cNvPr id="7560" name="Google Shape;7560;p7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8"/>
          <p:cNvGrpSpPr/>
          <p:nvPr/>
        </p:nvGrpSpPr>
        <p:grpSpPr>
          <a:xfrm>
            <a:off x="1785504" y="2752344"/>
            <a:ext cx="311458" cy="354341"/>
            <a:chOff x="-46762575" y="3200500"/>
            <a:chExt cx="263100" cy="299325"/>
          </a:xfrm>
        </p:grpSpPr>
        <p:sp>
          <p:nvSpPr>
            <p:cNvPr id="7565" name="Google Shape;7565;p7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8"/>
          <p:cNvGrpSpPr/>
          <p:nvPr/>
        </p:nvGrpSpPr>
        <p:grpSpPr>
          <a:xfrm>
            <a:off x="1763589" y="3211066"/>
            <a:ext cx="355288" cy="312375"/>
            <a:chOff x="-46779900" y="3588000"/>
            <a:chExt cx="300125" cy="263875"/>
          </a:xfrm>
        </p:grpSpPr>
        <p:sp>
          <p:nvSpPr>
            <p:cNvPr id="7571" name="Google Shape;7571;p7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8"/>
          <p:cNvGrpSpPr/>
          <p:nvPr/>
        </p:nvGrpSpPr>
        <p:grpSpPr>
          <a:xfrm>
            <a:off x="1764062" y="3625988"/>
            <a:ext cx="354341" cy="353394"/>
            <a:chOff x="-46779100" y="3938500"/>
            <a:chExt cx="299325" cy="298525"/>
          </a:xfrm>
        </p:grpSpPr>
        <p:sp>
          <p:nvSpPr>
            <p:cNvPr id="7576" name="Google Shape;7576;p7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78"/>
          <p:cNvGrpSpPr/>
          <p:nvPr/>
        </p:nvGrpSpPr>
        <p:grpSpPr>
          <a:xfrm>
            <a:off x="3971800" y="2758855"/>
            <a:ext cx="355258" cy="355288"/>
            <a:chOff x="-44924250" y="3206000"/>
            <a:chExt cx="300100" cy="300125"/>
          </a:xfrm>
        </p:grpSpPr>
        <p:sp>
          <p:nvSpPr>
            <p:cNvPr id="7579" name="Google Shape;7579;p7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8"/>
          <p:cNvGrpSpPr/>
          <p:nvPr/>
        </p:nvGrpSpPr>
        <p:grpSpPr>
          <a:xfrm>
            <a:off x="1286286" y="1386849"/>
            <a:ext cx="355258" cy="355258"/>
            <a:chOff x="-50134375" y="3183175"/>
            <a:chExt cx="300100" cy="300100"/>
          </a:xfrm>
        </p:grpSpPr>
        <p:sp>
          <p:nvSpPr>
            <p:cNvPr id="7585" name="Google Shape;7585;p7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8"/>
          <p:cNvGrpSpPr/>
          <p:nvPr/>
        </p:nvGrpSpPr>
        <p:grpSpPr>
          <a:xfrm>
            <a:off x="1286286" y="1822251"/>
            <a:ext cx="355258" cy="355288"/>
            <a:chOff x="-50134375" y="3550975"/>
            <a:chExt cx="300100" cy="300125"/>
          </a:xfrm>
        </p:grpSpPr>
        <p:sp>
          <p:nvSpPr>
            <p:cNvPr id="7596" name="Google Shape;7596;p7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8"/>
          <p:cNvGrpSpPr/>
          <p:nvPr/>
        </p:nvGrpSpPr>
        <p:grpSpPr>
          <a:xfrm>
            <a:off x="1286286" y="2259783"/>
            <a:ext cx="355258" cy="355051"/>
            <a:chOff x="-50134375" y="3920575"/>
            <a:chExt cx="300100" cy="299925"/>
          </a:xfrm>
        </p:grpSpPr>
        <p:sp>
          <p:nvSpPr>
            <p:cNvPr id="7599" name="Google Shape;7599;p7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8"/>
          <p:cNvGrpSpPr/>
          <p:nvPr/>
        </p:nvGrpSpPr>
        <p:grpSpPr>
          <a:xfrm>
            <a:off x="3497010" y="1407358"/>
            <a:ext cx="357123" cy="355258"/>
            <a:chOff x="-48262200" y="3200500"/>
            <a:chExt cx="301675" cy="300100"/>
          </a:xfrm>
        </p:grpSpPr>
        <p:sp>
          <p:nvSpPr>
            <p:cNvPr id="7603" name="Google Shape;7603;p7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8"/>
          <p:cNvGrpSpPr/>
          <p:nvPr/>
        </p:nvGrpSpPr>
        <p:grpSpPr>
          <a:xfrm>
            <a:off x="3526383" y="1844447"/>
            <a:ext cx="298377" cy="354519"/>
            <a:chOff x="-48233050" y="3569725"/>
            <a:chExt cx="252050" cy="299475"/>
          </a:xfrm>
        </p:grpSpPr>
        <p:sp>
          <p:nvSpPr>
            <p:cNvPr id="7613" name="Google Shape;7613;p7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8"/>
          <p:cNvGrpSpPr/>
          <p:nvPr/>
        </p:nvGrpSpPr>
        <p:grpSpPr>
          <a:xfrm>
            <a:off x="3550148" y="2278191"/>
            <a:ext cx="250847" cy="358070"/>
            <a:chOff x="-48216525" y="3936125"/>
            <a:chExt cx="211900" cy="302475"/>
          </a:xfrm>
        </p:grpSpPr>
        <p:sp>
          <p:nvSpPr>
            <p:cNvPr id="7617" name="Google Shape;7617;p7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8"/>
          <p:cNvGrpSpPr/>
          <p:nvPr/>
        </p:nvGrpSpPr>
        <p:grpSpPr>
          <a:xfrm>
            <a:off x="2205866" y="2753261"/>
            <a:ext cx="355258" cy="355288"/>
            <a:chOff x="-46410500" y="3201275"/>
            <a:chExt cx="300100" cy="300125"/>
          </a:xfrm>
        </p:grpSpPr>
        <p:sp>
          <p:nvSpPr>
            <p:cNvPr id="7622" name="Google Shape;7622;p7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8"/>
          <p:cNvGrpSpPr/>
          <p:nvPr/>
        </p:nvGrpSpPr>
        <p:grpSpPr>
          <a:xfrm>
            <a:off x="2205866" y="3188692"/>
            <a:ext cx="355258" cy="356205"/>
            <a:chOff x="-46409700" y="3569100"/>
            <a:chExt cx="300100" cy="300900"/>
          </a:xfrm>
        </p:grpSpPr>
        <p:sp>
          <p:nvSpPr>
            <p:cNvPr id="7628" name="Google Shape;7628;p7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78"/>
          <p:cNvGrpSpPr/>
          <p:nvPr/>
        </p:nvGrpSpPr>
        <p:grpSpPr>
          <a:xfrm>
            <a:off x="2193747" y="3624124"/>
            <a:ext cx="379497" cy="358070"/>
            <a:chOff x="-46422300" y="3936925"/>
            <a:chExt cx="320575" cy="302475"/>
          </a:xfrm>
        </p:grpSpPr>
        <p:sp>
          <p:nvSpPr>
            <p:cNvPr id="7634" name="Google Shape;7634;p7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8"/>
          <p:cNvGrpSpPr/>
          <p:nvPr/>
        </p:nvGrpSpPr>
        <p:grpSpPr>
          <a:xfrm>
            <a:off x="3971326" y="3178452"/>
            <a:ext cx="356205" cy="355258"/>
            <a:chOff x="-44914800" y="3560450"/>
            <a:chExt cx="300900" cy="300100"/>
          </a:xfrm>
        </p:grpSpPr>
        <p:sp>
          <p:nvSpPr>
            <p:cNvPr id="7637" name="Google Shape;7637;p7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8"/>
          <p:cNvGrpSpPr/>
          <p:nvPr/>
        </p:nvGrpSpPr>
        <p:grpSpPr>
          <a:xfrm>
            <a:off x="1726378" y="1387086"/>
            <a:ext cx="354311" cy="354104"/>
            <a:chOff x="-49764975" y="3183375"/>
            <a:chExt cx="299300" cy="299125"/>
          </a:xfrm>
        </p:grpSpPr>
        <p:sp>
          <p:nvSpPr>
            <p:cNvPr id="7643" name="Google Shape;7643;p7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8"/>
          <p:cNvGrpSpPr/>
          <p:nvPr/>
        </p:nvGrpSpPr>
        <p:grpSpPr>
          <a:xfrm>
            <a:off x="1726378" y="1822547"/>
            <a:ext cx="354311" cy="355909"/>
            <a:chOff x="-49764975" y="3551225"/>
            <a:chExt cx="299300" cy="300650"/>
          </a:xfrm>
        </p:grpSpPr>
        <p:sp>
          <p:nvSpPr>
            <p:cNvPr id="7653" name="Google Shape;7653;p7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8"/>
          <p:cNvGrpSpPr/>
          <p:nvPr/>
        </p:nvGrpSpPr>
        <p:grpSpPr>
          <a:xfrm>
            <a:off x="1724040" y="2259310"/>
            <a:ext cx="358987" cy="355525"/>
            <a:chOff x="-49766550" y="3920175"/>
            <a:chExt cx="303250" cy="300325"/>
          </a:xfrm>
        </p:grpSpPr>
        <p:sp>
          <p:nvSpPr>
            <p:cNvPr id="7665" name="Google Shape;7665;p7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8"/>
          <p:cNvGrpSpPr/>
          <p:nvPr/>
        </p:nvGrpSpPr>
        <p:grpSpPr>
          <a:xfrm>
            <a:off x="3939571" y="1407358"/>
            <a:ext cx="357123" cy="354341"/>
            <a:chOff x="-47892800" y="3200500"/>
            <a:chExt cx="301675" cy="299325"/>
          </a:xfrm>
        </p:grpSpPr>
        <p:sp>
          <p:nvSpPr>
            <p:cNvPr id="7670" name="Google Shape;7670;p7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8"/>
          <p:cNvGrpSpPr/>
          <p:nvPr/>
        </p:nvGrpSpPr>
        <p:grpSpPr>
          <a:xfrm>
            <a:off x="4003437" y="1843707"/>
            <a:ext cx="229391" cy="355258"/>
            <a:chOff x="-47839250" y="3569100"/>
            <a:chExt cx="193775" cy="300100"/>
          </a:xfrm>
        </p:grpSpPr>
        <p:sp>
          <p:nvSpPr>
            <p:cNvPr id="7677" name="Google Shape;7677;p7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8"/>
          <p:cNvGrpSpPr/>
          <p:nvPr/>
        </p:nvGrpSpPr>
        <p:grpSpPr>
          <a:xfrm>
            <a:off x="3940503" y="2280056"/>
            <a:ext cx="355258" cy="356205"/>
            <a:chOff x="-47892800" y="3937700"/>
            <a:chExt cx="300100" cy="300900"/>
          </a:xfrm>
        </p:grpSpPr>
        <p:sp>
          <p:nvSpPr>
            <p:cNvPr id="7684" name="Google Shape;7684;p7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8"/>
          <p:cNvGrpSpPr/>
          <p:nvPr/>
        </p:nvGrpSpPr>
        <p:grpSpPr>
          <a:xfrm>
            <a:off x="2645798" y="2773770"/>
            <a:ext cx="355258" cy="311458"/>
            <a:chOff x="-46042675" y="3218600"/>
            <a:chExt cx="300100" cy="263100"/>
          </a:xfrm>
        </p:grpSpPr>
        <p:sp>
          <p:nvSpPr>
            <p:cNvPr id="7693" name="Google Shape;7693;p7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8"/>
          <p:cNvGrpSpPr/>
          <p:nvPr/>
        </p:nvGrpSpPr>
        <p:grpSpPr>
          <a:xfrm>
            <a:off x="2645798" y="3188219"/>
            <a:ext cx="355258" cy="323118"/>
            <a:chOff x="-46042675" y="3568700"/>
            <a:chExt cx="300100" cy="272950"/>
          </a:xfrm>
        </p:grpSpPr>
        <p:sp>
          <p:nvSpPr>
            <p:cNvPr id="7700" name="Google Shape;7700;p7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8"/>
          <p:cNvGrpSpPr/>
          <p:nvPr/>
        </p:nvGrpSpPr>
        <p:grpSpPr>
          <a:xfrm>
            <a:off x="2687749" y="3625189"/>
            <a:ext cx="271357" cy="356057"/>
            <a:chOff x="-46007225" y="3937825"/>
            <a:chExt cx="229225" cy="300775"/>
          </a:xfrm>
        </p:grpSpPr>
        <p:sp>
          <p:nvSpPr>
            <p:cNvPr id="7705" name="Google Shape;7705;p7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8"/>
          <p:cNvGrpSpPr/>
          <p:nvPr/>
        </p:nvGrpSpPr>
        <p:grpSpPr>
          <a:xfrm>
            <a:off x="3993241" y="3615275"/>
            <a:ext cx="312375" cy="357596"/>
            <a:chOff x="-44895900" y="3929450"/>
            <a:chExt cx="263875" cy="302075"/>
          </a:xfrm>
        </p:grpSpPr>
        <p:sp>
          <p:nvSpPr>
            <p:cNvPr id="7716" name="Google Shape;7716;p7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8"/>
          <p:cNvGrpSpPr/>
          <p:nvPr/>
        </p:nvGrpSpPr>
        <p:grpSpPr>
          <a:xfrm>
            <a:off x="2167060" y="1398036"/>
            <a:ext cx="356205" cy="332885"/>
            <a:chOff x="-49397175" y="3192625"/>
            <a:chExt cx="300900" cy="281200"/>
          </a:xfrm>
        </p:grpSpPr>
        <p:sp>
          <p:nvSpPr>
            <p:cNvPr id="7723" name="Google Shape;7723;p7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78"/>
          <p:cNvGrpSpPr/>
          <p:nvPr/>
        </p:nvGrpSpPr>
        <p:grpSpPr>
          <a:xfrm>
            <a:off x="2193163" y="1822251"/>
            <a:ext cx="304000" cy="356205"/>
            <a:chOff x="-49375900" y="3550975"/>
            <a:chExt cx="256800" cy="300900"/>
          </a:xfrm>
        </p:grpSpPr>
        <p:sp>
          <p:nvSpPr>
            <p:cNvPr id="7731" name="Google Shape;7731;p7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8"/>
          <p:cNvGrpSpPr/>
          <p:nvPr/>
        </p:nvGrpSpPr>
        <p:grpSpPr>
          <a:xfrm>
            <a:off x="2188516" y="2259546"/>
            <a:ext cx="313293" cy="356205"/>
            <a:chOff x="-49378250" y="3920375"/>
            <a:chExt cx="264650" cy="300900"/>
          </a:xfrm>
        </p:grpSpPr>
        <p:sp>
          <p:nvSpPr>
            <p:cNvPr id="7743" name="Google Shape;7743;p7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8"/>
          <p:cNvGrpSpPr/>
          <p:nvPr/>
        </p:nvGrpSpPr>
        <p:grpSpPr>
          <a:xfrm>
            <a:off x="907504" y="2752344"/>
            <a:ext cx="312375" cy="357123"/>
            <a:chOff x="-47505300" y="3200500"/>
            <a:chExt cx="263875" cy="301675"/>
          </a:xfrm>
        </p:grpSpPr>
        <p:sp>
          <p:nvSpPr>
            <p:cNvPr id="7751" name="Google Shape;7751;p7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8"/>
          <p:cNvGrpSpPr/>
          <p:nvPr/>
        </p:nvGrpSpPr>
        <p:grpSpPr>
          <a:xfrm>
            <a:off x="885604" y="3188692"/>
            <a:ext cx="356176" cy="355051"/>
            <a:chOff x="-47524975" y="3569100"/>
            <a:chExt cx="300875" cy="299925"/>
          </a:xfrm>
        </p:grpSpPr>
        <p:sp>
          <p:nvSpPr>
            <p:cNvPr id="7765" name="Google Shape;7765;p7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8"/>
          <p:cNvGrpSpPr/>
          <p:nvPr/>
        </p:nvGrpSpPr>
        <p:grpSpPr>
          <a:xfrm>
            <a:off x="886062" y="3667954"/>
            <a:ext cx="355258" cy="270410"/>
            <a:chOff x="-47523400" y="3973950"/>
            <a:chExt cx="300100" cy="228425"/>
          </a:xfrm>
        </p:grpSpPr>
        <p:sp>
          <p:nvSpPr>
            <p:cNvPr id="7771" name="Google Shape;7771;p7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8"/>
          <p:cNvGrpSpPr/>
          <p:nvPr/>
        </p:nvGrpSpPr>
        <p:grpSpPr>
          <a:xfrm>
            <a:off x="3091183" y="2750953"/>
            <a:ext cx="354341" cy="357596"/>
            <a:chOff x="-45673275" y="3199325"/>
            <a:chExt cx="299325" cy="302075"/>
          </a:xfrm>
        </p:grpSpPr>
        <p:sp>
          <p:nvSpPr>
            <p:cNvPr id="7777" name="Google Shape;7777;p7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8"/>
          <p:cNvGrpSpPr/>
          <p:nvPr/>
        </p:nvGrpSpPr>
        <p:grpSpPr>
          <a:xfrm>
            <a:off x="3090251" y="3209202"/>
            <a:ext cx="356205" cy="314240"/>
            <a:chOff x="-45674075" y="3586425"/>
            <a:chExt cx="300900" cy="265450"/>
          </a:xfrm>
        </p:grpSpPr>
        <p:sp>
          <p:nvSpPr>
            <p:cNvPr id="7781" name="Google Shape;7781;p7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8"/>
          <p:cNvGrpSpPr/>
          <p:nvPr/>
        </p:nvGrpSpPr>
        <p:grpSpPr>
          <a:xfrm>
            <a:off x="3091183" y="3625041"/>
            <a:ext cx="354341" cy="356205"/>
            <a:chOff x="-45673275" y="3937700"/>
            <a:chExt cx="299325" cy="300900"/>
          </a:xfrm>
        </p:grpSpPr>
        <p:sp>
          <p:nvSpPr>
            <p:cNvPr id="7784" name="Google Shape;7784;p7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8"/>
          <p:cNvGrpSpPr/>
          <p:nvPr/>
        </p:nvGrpSpPr>
        <p:grpSpPr>
          <a:xfrm>
            <a:off x="2205349" y="4117825"/>
            <a:ext cx="356205" cy="356205"/>
            <a:chOff x="-44512325" y="3176075"/>
            <a:chExt cx="300900" cy="300900"/>
          </a:xfrm>
        </p:grpSpPr>
        <p:sp>
          <p:nvSpPr>
            <p:cNvPr id="7791" name="Google Shape;7791;p7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8"/>
          <p:cNvGrpSpPr/>
          <p:nvPr/>
        </p:nvGrpSpPr>
        <p:grpSpPr>
          <a:xfrm>
            <a:off x="2608689" y="1386849"/>
            <a:ext cx="354341" cy="354341"/>
            <a:chOff x="-49027775" y="3183175"/>
            <a:chExt cx="299325" cy="299325"/>
          </a:xfrm>
        </p:grpSpPr>
        <p:sp>
          <p:nvSpPr>
            <p:cNvPr id="7795" name="Google Shape;7795;p7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8"/>
          <p:cNvGrpSpPr/>
          <p:nvPr/>
        </p:nvGrpSpPr>
        <p:grpSpPr>
          <a:xfrm>
            <a:off x="2608230" y="1822251"/>
            <a:ext cx="355258" cy="357152"/>
            <a:chOff x="-49027775" y="3550975"/>
            <a:chExt cx="300100" cy="301700"/>
          </a:xfrm>
        </p:grpSpPr>
        <p:sp>
          <p:nvSpPr>
            <p:cNvPr id="7800" name="Google Shape;7800;p7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8"/>
          <p:cNvGrpSpPr/>
          <p:nvPr/>
        </p:nvGrpSpPr>
        <p:grpSpPr>
          <a:xfrm>
            <a:off x="2606306" y="2259310"/>
            <a:ext cx="359106" cy="355525"/>
            <a:chOff x="-49031025" y="3920175"/>
            <a:chExt cx="303350" cy="300325"/>
          </a:xfrm>
        </p:grpSpPr>
        <p:sp>
          <p:nvSpPr>
            <p:cNvPr id="7811" name="Google Shape;7811;p7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78"/>
          <p:cNvGrpSpPr/>
          <p:nvPr/>
        </p:nvGrpSpPr>
        <p:grpSpPr>
          <a:xfrm>
            <a:off x="1322411" y="2752344"/>
            <a:ext cx="356176" cy="354341"/>
            <a:chOff x="-47155575" y="3200500"/>
            <a:chExt cx="300875" cy="299325"/>
          </a:xfrm>
        </p:grpSpPr>
        <p:sp>
          <p:nvSpPr>
            <p:cNvPr id="7818" name="Google Shape;7818;p7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78"/>
          <p:cNvGrpSpPr/>
          <p:nvPr/>
        </p:nvGrpSpPr>
        <p:grpSpPr>
          <a:xfrm>
            <a:off x="1322870" y="3188692"/>
            <a:ext cx="355258" cy="355258"/>
            <a:chOff x="-47154800" y="3569100"/>
            <a:chExt cx="300100" cy="300100"/>
          </a:xfrm>
        </p:grpSpPr>
        <p:sp>
          <p:nvSpPr>
            <p:cNvPr id="7825" name="Google Shape;7825;p7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8"/>
          <p:cNvGrpSpPr/>
          <p:nvPr/>
        </p:nvGrpSpPr>
        <p:grpSpPr>
          <a:xfrm>
            <a:off x="1323343" y="3626905"/>
            <a:ext cx="354311" cy="353423"/>
            <a:chOff x="-47154000" y="3939275"/>
            <a:chExt cx="299300" cy="298550"/>
          </a:xfrm>
        </p:grpSpPr>
        <p:sp>
          <p:nvSpPr>
            <p:cNvPr id="7832" name="Google Shape;7832;p7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8"/>
          <p:cNvGrpSpPr/>
          <p:nvPr/>
        </p:nvGrpSpPr>
        <p:grpSpPr>
          <a:xfrm>
            <a:off x="3548633" y="2752344"/>
            <a:ext cx="312375" cy="354341"/>
            <a:chOff x="-45286550" y="3200500"/>
            <a:chExt cx="263875" cy="299325"/>
          </a:xfrm>
        </p:grpSpPr>
        <p:sp>
          <p:nvSpPr>
            <p:cNvPr id="7837" name="Google Shape;7837;p7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8"/>
          <p:cNvGrpSpPr/>
          <p:nvPr/>
        </p:nvGrpSpPr>
        <p:grpSpPr>
          <a:xfrm>
            <a:off x="3548633" y="3189639"/>
            <a:ext cx="312375" cy="354311"/>
            <a:chOff x="-45286550" y="3569900"/>
            <a:chExt cx="263875" cy="299300"/>
          </a:xfrm>
        </p:grpSpPr>
        <p:sp>
          <p:nvSpPr>
            <p:cNvPr id="7841" name="Google Shape;7841;p7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8"/>
          <p:cNvGrpSpPr/>
          <p:nvPr/>
        </p:nvGrpSpPr>
        <p:grpSpPr>
          <a:xfrm>
            <a:off x="3559820" y="3625988"/>
            <a:ext cx="290001" cy="355258"/>
            <a:chOff x="-45277900" y="3938500"/>
            <a:chExt cx="244975" cy="300100"/>
          </a:xfrm>
        </p:grpSpPr>
        <p:sp>
          <p:nvSpPr>
            <p:cNvPr id="7848" name="Google Shape;7848;p7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8"/>
          <p:cNvGrpSpPr/>
          <p:nvPr/>
        </p:nvGrpSpPr>
        <p:grpSpPr>
          <a:xfrm>
            <a:off x="2645769" y="4095090"/>
            <a:ext cx="355258" cy="355258"/>
            <a:chOff x="-44502875" y="3576975"/>
            <a:chExt cx="300100" cy="300100"/>
          </a:xfrm>
        </p:grpSpPr>
        <p:sp>
          <p:nvSpPr>
            <p:cNvPr id="7853" name="Google Shape;7853;p7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78"/>
          <p:cNvGrpSpPr/>
          <p:nvPr/>
        </p:nvGrpSpPr>
        <p:grpSpPr>
          <a:xfrm>
            <a:off x="4858981" y="1820745"/>
            <a:ext cx="356196" cy="354670"/>
            <a:chOff x="-13946200" y="3647075"/>
            <a:chExt cx="353650" cy="352100"/>
          </a:xfrm>
        </p:grpSpPr>
        <p:sp>
          <p:nvSpPr>
            <p:cNvPr id="7857" name="Google Shape;7857;p7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8"/>
          <p:cNvGrpSpPr/>
          <p:nvPr/>
        </p:nvGrpSpPr>
        <p:grpSpPr>
          <a:xfrm>
            <a:off x="6642374" y="1380228"/>
            <a:ext cx="357002" cy="354267"/>
            <a:chOff x="-12163025" y="3214275"/>
            <a:chExt cx="354450" cy="351700"/>
          </a:xfrm>
        </p:grpSpPr>
        <p:sp>
          <p:nvSpPr>
            <p:cNvPr id="7864" name="Google Shape;7864;p7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8"/>
          <p:cNvGrpSpPr/>
          <p:nvPr/>
        </p:nvGrpSpPr>
        <p:grpSpPr>
          <a:xfrm>
            <a:off x="6643154" y="1819965"/>
            <a:ext cx="355441" cy="356232"/>
            <a:chOff x="-12160675" y="3647875"/>
            <a:chExt cx="352900" cy="353650"/>
          </a:xfrm>
        </p:grpSpPr>
        <p:sp>
          <p:nvSpPr>
            <p:cNvPr id="7868" name="Google Shape;7868;p7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8"/>
          <p:cNvGrpSpPr/>
          <p:nvPr/>
        </p:nvGrpSpPr>
        <p:grpSpPr>
          <a:xfrm>
            <a:off x="6653870" y="2264421"/>
            <a:ext cx="354635" cy="356232"/>
            <a:chOff x="-12160675" y="4081850"/>
            <a:chExt cx="352100" cy="353650"/>
          </a:xfrm>
        </p:grpSpPr>
        <p:sp>
          <p:nvSpPr>
            <p:cNvPr id="7876" name="Google Shape;7876;p7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8"/>
          <p:cNvGrpSpPr/>
          <p:nvPr/>
        </p:nvGrpSpPr>
        <p:grpSpPr>
          <a:xfrm>
            <a:off x="4858836" y="2738864"/>
            <a:ext cx="355416" cy="355652"/>
            <a:chOff x="-10391650" y="3180600"/>
            <a:chExt cx="352875" cy="353075"/>
          </a:xfrm>
        </p:grpSpPr>
        <p:sp>
          <p:nvSpPr>
            <p:cNvPr id="7883" name="Google Shape;7883;p7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8"/>
          <p:cNvGrpSpPr/>
          <p:nvPr/>
        </p:nvGrpSpPr>
        <p:grpSpPr>
          <a:xfrm>
            <a:off x="4858835" y="3215662"/>
            <a:ext cx="354635" cy="353890"/>
            <a:chOff x="-10390875" y="3616350"/>
            <a:chExt cx="352100" cy="351325"/>
          </a:xfrm>
        </p:grpSpPr>
        <p:sp>
          <p:nvSpPr>
            <p:cNvPr id="7890" name="Google Shape;7890;p7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8"/>
          <p:cNvGrpSpPr/>
          <p:nvPr/>
        </p:nvGrpSpPr>
        <p:grpSpPr>
          <a:xfrm>
            <a:off x="7525810" y="2740327"/>
            <a:ext cx="312585" cy="354670"/>
            <a:chOff x="-10370400" y="4049550"/>
            <a:chExt cx="310350" cy="352100"/>
          </a:xfrm>
        </p:grpSpPr>
        <p:sp>
          <p:nvSpPr>
            <p:cNvPr id="7894" name="Google Shape;7894;p7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8"/>
          <p:cNvGrpSpPr/>
          <p:nvPr/>
        </p:nvGrpSpPr>
        <p:grpSpPr>
          <a:xfrm>
            <a:off x="6630066" y="2739268"/>
            <a:ext cx="379236" cy="354847"/>
            <a:chOff x="-8674650" y="3210975"/>
            <a:chExt cx="376525" cy="352275"/>
          </a:xfrm>
        </p:grpSpPr>
        <p:sp>
          <p:nvSpPr>
            <p:cNvPr id="7900" name="Google Shape;7900;p7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8"/>
          <p:cNvGrpSpPr/>
          <p:nvPr/>
        </p:nvGrpSpPr>
        <p:grpSpPr>
          <a:xfrm>
            <a:off x="5301563" y="1820745"/>
            <a:ext cx="356221" cy="354670"/>
            <a:chOff x="-13512225" y="3647075"/>
            <a:chExt cx="353675" cy="352100"/>
          </a:xfrm>
        </p:grpSpPr>
        <p:sp>
          <p:nvSpPr>
            <p:cNvPr id="7907" name="Google Shape;7907;p7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8"/>
          <p:cNvGrpSpPr/>
          <p:nvPr/>
        </p:nvGrpSpPr>
        <p:grpSpPr>
          <a:xfrm>
            <a:off x="5311876" y="2264811"/>
            <a:ext cx="356221" cy="355451"/>
            <a:chOff x="-13512225" y="4080275"/>
            <a:chExt cx="353675" cy="352875"/>
          </a:xfrm>
        </p:grpSpPr>
        <p:sp>
          <p:nvSpPr>
            <p:cNvPr id="7918" name="Google Shape;7918;p7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8"/>
          <p:cNvGrpSpPr/>
          <p:nvPr/>
        </p:nvGrpSpPr>
        <p:grpSpPr>
          <a:xfrm>
            <a:off x="7084956" y="1412172"/>
            <a:ext cx="356196" cy="290379"/>
            <a:chOff x="-11728250" y="3245400"/>
            <a:chExt cx="353650" cy="288275"/>
          </a:xfrm>
        </p:grpSpPr>
        <p:sp>
          <p:nvSpPr>
            <p:cNvPr id="7930" name="Google Shape;7930;p7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8"/>
          <p:cNvGrpSpPr/>
          <p:nvPr/>
        </p:nvGrpSpPr>
        <p:grpSpPr>
          <a:xfrm>
            <a:off x="7117464" y="2264811"/>
            <a:ext cx="311804" cy="355451"/>
            <a:chOff x="-11703850" y="4081850"/>
            <a:chExt cx="309575" cy="352875"/>
          </a:xfrm>
        </p:grpSpPr>
        <p:sp>
          <p:nvSpPr>
            <p:cNvPr id="7936" name="Google Shape;7936;p7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8"/>
          <p:cNvGrpSpPr/>
          <p:nvPr/>
        </p:nvGrpSpPr>
        <p:grpSpPr>
          <a:xfrm>
            <a:off x="5306120" y="2738964"/>
            <a:ext cx="357002" cy="355451"/>
            <a:chOff x="-9958475" y="3180025"/>
            <a:chExt cx="354450" cy="352875"/>
          </a:xfrm>
        </p:grpSpPr>
        <p:sp>
          <p:nvSpPr>
            <p:cNvPr id="7945" name="Google Shape;7945;p7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8"/>
          <p:cNvGrpSpPr/>
          <p:nvPr/>
        </p:nvGrpSpPr>
        <p:grpSpPr>
          <a:xfrm>
            <a:off x="5315247" y="3214945"/>
            <a:ext cx="337966" cy="355325"/>
            <a:chOff x="-9949025" y="3615575"/>
            <a:chExt cx="335550" cy="352750"/>
          </a:xfrm>
        </p:grpSpPr>
        <p:sp>
          <p:nvSpPr>
            <p:cNvPr id="7949" name="Google Shape;7949;p7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8"/>
          <p:cNvGrpSpPr/>
          <p:nvPr/>
        </p:nvGrpSpPr>
        <p:grpSpPr>
          <a:xfrm>
            <a:off x="7950093" y="2738451"/>
            <a:ext cx="360175" cy="358423"/>
            <a:chOff x="-9961625" y="4048175"/>
            <a:chExt cx="357600" cy="355825"/>
          </a:xfrm>
        </p:grpSpPr>
        <p:sp>
          <p:nvSpPr>
            <p:cNvPr id="7953" name="Google Shape;7953;p7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8"/>
          <p:cNvGrpSpPr/>
          <p:nvPr/>
        </p:nvGrpSpPr>
        <p:grpSpPr>
          <a:xfrm>
            <a:off x="6636814" y="3213963"/>
            <a:ext cx="364959" cy="357289"/>
            <a:chOff x="-8680950" y="3624225"/>
            <a:chExt cx="362350" cy="354700"/>
          </a:xfrm>
        </p:grpSpPr>
        <p:sp>
          <p:nvSpPr>
            <p:cNvPr id="7960" name="Google Shape;7960;p7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8"/>
          <p:cNvGrpSpPr/>
          <p:nvPr/>
        </p:nvGrpSpPr>
        <p:grpSpPr>
          <a:xfrm>
            <a:off x="5773058" y="1379624"/>
            <a:ext cx="313365" cy="355476"/>
            <a:chOff x="-13056975" y="3212300"/>
            <a:chExt cx="311125" cy="352900"/>
          </a:xfrm>
        </p:grpSpPr>
        <p:sp>
          <p:nvSpPr>
            <p:cNvPr id="7967" name="Google Shape;7967;p7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8"/>
          <p:cNvGrpSpPr/>
          <p:nvPr/>
        </p:nvGrpSpPr>
        <p:grpSpPr>
          <a:xfrm>
            <a:off x="5750446" y="1820418"/>
            <a:ext cx="358588" cy="355325"/>
            <a:chOff x="-13077450" y="3647075"/>
            <a:chExt cx="356025" cy="352750"/>
          </a:xfrm>
        </p:grpSpPr>
        <p:sp>
          <p:nvSpPr>
            <p:cNvPr id="7972" name="Google Shape;7972;p7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8"/>
          <p:cNvGrpSpPr/>
          <p:nvPr/>
        </p:nvGrpSpPr>
        <p:grpSpPr>
          <a:xfrm>
            <a:off x="5761552" y="2264018"/>
            <a:ext cx="357002" cy="357037"/>
            <a:chOff x="-13079025" y="4079475"/>
            <a:chExt cx="354450" cy="354450"/>
          </a:xfrm>
        </p:grpSpPr>
        <p:sp>
          <p:nvSpPr>
            <p:cNvPr id="7976" name="Google Shape;7976;p7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8"/>
          <p:cNvGrpSpPr/>
          <p:nvPr/>
        </p:nvGrpSpPr>
        <p:grpSpPr>
          <a:xfrm>
            <a:off x="7534619" y="1380027"/>
            <a:ext cx="356221" cy="354670"/>
            <a:chOff x="-11292700" y="3213875"/>
            <a:chExt cx="353675" cy="352100"/>
          </a:xfrm>
        </p:grpSpPr>
        <p:sp>
          <p:nvSpPr>
            <p:cNvPr id="7981" name="Google Shape;7981;p7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8"/>
          <p:cNvGrpSpPr/>
          <p:nvPr/>
        </p:nvGrpSpPr>
        <p:grpSpPr>
          <a:xfrm>
            <a:off x="7528677" y="1819965"/>
            <a:ext cx="368106" cy="356232"/>
            <a:chOff x="-11299000" y="3647875"/>
            <a:chExt cx="365475" cy="353650"/>
          </a:xfrm>
        </p:grpSpPr>
        <p:sp>
          <p:nvSpPr>
            <p:cNvPr id="7989" name="Google Shape;7989;p7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8"/>
          <p:cNvGrpSpPr/>
          <p:nvPr/>
        </p:nvGrpSpPr>
        <p:grpSpPr>
          <a:xfrm>
            <a:off x="7544139" y="2275916"/>
            <a:ext cx="357808" cy="333240"/>
            <a:chOff x="-11295075" y="4092875"/>
            <a:chExt cx="355250" cy="330825"/>
          </a:xfrm>
        </p:grpSpPr>
        <p:sp>
          <p:nvSpPr>
            <p:cNvPr id="7996" name="Google Shape;7996;p7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8"/>
          <p:cNvGrpSpPr/>
          <p:nvPr/>
        </p:nvGrpSpPr>
        <p:grpSpPr>
          <a:xfrm>
            <a:off x="5769739" y="2738964"/>
            <a:ext cx="312585" cy="355451"/>
            <a:chOff x="-9500075" y="3180800"/>
            <a:chExt cx="310350" cy="352875"/>
          </a:xfrm>
        </p:grpSpPr>
        <p:sp>
          <p:nvSpPr>
            <p:cNvPr id="8002" name="Google Shape;8002;p7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8"/>
          <p:cNvGrpSpPr/>
          <p:nvPr/>
        </p:nvGrpSpPr>
        <p:grpSpPr>
          <a:xfrm>
            <a:off x="5747530" y="3214479"/>
            <a:ext cx="356221" cy="356257"/>
            <a:chOff x="-9523700" y="3614000"/>
            <a:chExt cx="353675" cy="353675"/>
          </a:xfrm>
        </p:grpSpPr>
        <p:sp>
          <p:nvSpPr>
            <p:cNvPr id="8012" name="Google Shape;8012;p7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8"/>
          <p:cNvGrpSpPr/>
          <p:nvPr/>
        </p:nvGrpSpPr>
        <p:grpSpPr>
          <a:xfrm>
            <a:off x="7532481" y="3237121"/>
            <a:ext cx="356221" cy="354670"/>
            <a:chOff x="-9523700" y="4049550"/>
            <a:chExt cx="353675" cy="352100"/>
          </a:xfrm>
        </p:grpSpPr>
        <p:sp>
          <p:nvSpPr>
            <p:cNvPr id="8022" name="Google Shape;8022;p7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8"/>
          <p:cNvGrpSpPr/>
          <p:nvPr/>
        </p:nvGrpSpPr>
        <p:grpSpPr>
          <a:xfrm>
            <a:off x="7088596" y="3237094"/>
            <a:ext cx="357002" cy="311029"/>
            <a:chOff x="-8209150" y="3659675"/>
            <a:chExt cx="354450" cy="308775"/>
          </a:xfrm>
        </p:grpSpPr>
        <p:sp>
          <p:nvSpPr>
            <p:cNvPr id="8030" name="Google Shape;8030;p7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8"/>
          <p:cNvGrpSpPr/>
          <p:nvPr/>
        </p:nvGrpSpPr>
        <p:grpSpPr>
          <a:xfrm>
            <a:off x="6202157" y="2266007"/>
            <a:ext cx="356221" cy="353059"/>
            <a:chOff x="-12643475" y="4081850"/>
            <a:chExt cx="353675" cy="350500"/>
          </a:xfrm>
        </p:grpSpPr>
        <p:sp>
          <p:nvSpPr>
            <p:cNvPr id="8037" name="Google Shape;8037;p7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1" name="Google Shape;8041;p7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2" name="Google Shape;8042;p78"/>
          <p:cNvGrpSpPr/>
          <p:nvPr/>
        </p:nvGrpSpPr>
        <p:grpSpPr>
          <a:xfrm>
            <a:off x="7984757" y="2275916"/>
            <a:ext cx="356221" cy="333240"/>
            <a:chOff x="-10858725" y="4092875"/>
            <a:chExt cx="353675" cy="330825"/>
          </a:xfrm>
        </p:grpSpPr>
        <p:sp>
          <p:nvSpPr>
            <p:cNvPr id="8043" name="Google Shape;8043;p7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8"/>
          <p:cNvGrpSpPr/>
          <p:nvPr/>
        </p:nvGrpSpPr>
        <p:grpSpPr>
          <a:xfrm>
            <a:off x="6243280" y="3214882"/>
            <a:ext cx="252278" cy="355451"/>
            <a:chOff x="-9039300" y="3614000"/>
            <a:chExt cx="250475" cy="352875"/>
          </a:xfrm>
        </p:grpSpPr>
        <p:sp>
          <p:nvSpPr>
            <p:cNvPr id="8050" name="Google Shape;8050;p7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8"/>
          <p:cNvGrpSpPr/>
          <p:nvPr/>
        </p:nvGrpSpPr>
        <p:grpSpPr>
          <a:xfrm>
            <a:off x="7975246" y="3237121"/>
            <a:ext cx="354635" cy="354670"/>
            <a:chOff x="-9088150" y="4049550"/>
            <a:chExt cx="352100" cy="352100"/>
          </a:xfrm>
        </p:grpSpPr>
        <p:sp>
          <p:nvSpPr>
            <p:cNvPr id="8053" name="Google Shape;8053;p7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8"/>
          <p:cNvGrpSpPr/>
          <p:nvPr/>
        </p:nvGrpSpPr>
        <p:grpSpPr>
          <a:xfrm>
            <a:off x="7109610" y="2739354"/>
            <a:ext cx="315757" cy="354670"/>
            <a:chOff x="-8191825" y="3174500"/>
            <a:chExt cx="313500" cy="352100"/>
          </a:xfrm>
        </p:grpSpPr>
        <p:sp>
          <p:nvSpPr>
            <p:cNvPr id="8060" name="Google Shape;8060;p7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8"/>
          <p:cNvGrpSpPr/>
          <p:nvPr/>
        </p:nvGrpSpPr>
        <p:grpSpPr>
          <a:xfrm>
            <a:off x="4858968" y="1379875"/>
            <a:ext cx="356221" cy="354973"/>
            <a:chOff x="-13947000" y="3212800"/>
            <a:chExt cx="353675" cy="352400"/>
          </a:xfrm>
        </p:grpSpPr>
        <p:sp>
          <p:nvSpPr>
            <p:cNvPr id="8064" name="Google Shape;8064;p7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6" name="Google Shape;8066;p7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7" name="Google Shape;8067;p78"/>
          <p:cNvGrpSpPr/>
          <p:nvPr/>
        </p:nvGrpSpPr>
        <p:grpSpPr>
          <a:xfrm>
            <a:off x="5301563" y="1379233"/>
            <a:ext cx="356221" cy="356257"/>
            <a:chOff x="-13512225" y="3211525"/>
            <a:chExt cx="353675" cy="353675"/>
          </a:xfrm>
        </p:grpSpPr>
        <p:sp>
          <p:nvSpPr>
            <p:cNvPr id="8068" name="Google Shape;8068;p7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8"/>
          <p:cNvGrpSpPr/>
          <p:nvPr/>
        </p:nvGrpSpPr>
        <p:grpSpPr>
          <a:xfrm>
            <a:off x="6191845" y="1379624"/>
            <a:ext cx="356221" cy="355476"/>
            <a:chOff x="-12643475" y="3212300"/>
            <a:chExt cx="353675" cy="352900"/>
          </a:xfrm>
        </p:grpSpPr>
        <p:sp>
          <p:nvSpPr>
            <p:cNvPr id="8074" name="Google Shape;8074;p7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8"/>
          <p:cNvGrpSpPr/>
          <p:nvPr/>
        </p:nvGrpSpPr>
        <p:grpSpPr>
          <a:xfrm>
            <a:off x="6191845" y="1831398"/>
            <a:ext cx="356221" cy="333366"/>
            <a:chOff x="-12643475" y="3657325"/>
            <a:chExt cx="353675" cy="330950"/>
          </a:xfrm>
        </p:grpSpPr>
        <p:sp>
          <p:nvSpPr>
            <p:cNvPr id="8084" name="Google Shape;8084;p7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8"/>
          <p:cNvGrpSpPr/>
          <p:nvPr/>
        </p:nvGrpSpPr>
        <p:grpSpPr>
          <a:xfrm>
            <a:off x="7974847" y="1380027"/>
            <a:ext cx="355416" cy="354670"/>
            <a:chOff x="-10857925" y="3213875"/>
            <a:chExt cx="352875" cy="352100"/>
          </a:xfrm>
        </p:grpSpPr>
        <p:sp>
          <p:nvSpPr>
            <p:cNvPr id="8091" name="Google Shape;8091;p7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8"/>
          <p:cNvGrpSpPr/>
          <p:nvPr/>
        </p:nvGrpSpPr>
        <p:grpSpPr>
          <a:xfrm>
            <a:off x="6191762" y="2739455"/>
            <a:ext cx="356096" cy="354469"/>
            <a:chOff x="-9089725" y="3180200"/>
            <a:chExt cx="353550" cy="351900"/>
          </a:xfrm>
        </p:grpSpPr>
        <p:sp>
          <p:nvSpPr>
            <p:cNvPr id="8102" name="Google Shape;8102;p7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8"/>
          <p:cNvGrpSpPr/>
          <p:nvPr/>
        </p:nvGrpSpPr>
        <p:grpSpPr>
          <a:xfrm>
            <a:off x="7083760" y="1819260"/>
            <a:ext cx="358588" cy="357642"/>
            <a:chOff x="7083760" y="1971660"/>
            <a:chExt cx="358588" cy="357642"/>
          </a:xfrm>
        </p:grpSpPr>
        <p:sp>
          <p:nvSpPr>
            <p:cNvPr id="8105" name="Google Shape;8105;p7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7" name="Google Shape;8117;p7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18" name="Google Shape;8118;p7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2" name="Shape 8122"/>
        <p:cNvGrpSpPr/>
        <p:nvPr/>
      </p:nvGrpSpPr>
      <p:grpSpPr>
        <a:xfrm>
          <a:off x="0" y="0"/>
          <a:ext cx="0" cy="0"/>
          <a:chOff x="0" y="0"/>
          <a:chExt cx="0" cy="0"/>
        </a:xfrm>
      </p:grpSpPr>
      <p:sp>
        <p:nvSpPr>
          <p:cNvPr id="8123" name="Google Shape;8123;p7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4" name="Google Shape;8124;p79"/>
          <p:cNvGrpSpPr/>
          <p:nvPr/>
        </p:nvGrpSpPr>
        <p:grpSpPr>
          <a:xfrm>
            <a:off x="748855" y="2243507"/>
            <a:ext cx="452798" cy="449473"/>
            <a:chOff x="-21322300" y="3693325"/>
            <a:chExt cx="306400" cy="304150"/>
          </a:xfrm>
        </p:grpSpPr>
        <p:sp>
          <p:nvSpPr>
            <p:cNvPr id="8125" name="Google Shape;8125;p7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9"/>
          <p:cNvGrpSpPr/>
          <p:nvPr/>
        </p:nvGrpSpPr>
        <p:grpSpPr>
          <a:xfrm>
            <a:off x="748263" y="2810244"/>
            <a:ext cx="453980" cy="422540"/>
            <a:chOff x="-21322300" y="4077125"/>
            <a:chExt cx="307200" cy="285925"/>
          </a:xfrm>
        </p:grpSpPr>
        <p:sp>
          <p:nvSpPr>
            <p:cNvPr id="8130" name="Google Shape;8130;p7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9"/>
          <p:cNvGrpSpPr/>
          <p:nvPr/>
        </p:nvGrpSpPr>
        <p:grpSpPr>
          <a:xfrm>
            <a:off x="3525440" y="1689128"/>
            <a:ext cx="451653" cy="450212"/>
            <a:chOff x="-19394200" y="3333800"/>
            <a:chExt cx="305625" cy="304650"/>
          </a:xfrm>
        </p:grpSpPr>
        <p:sp>
          <p:nvSpPr>
            <p:cNvPr id="8143" name="Google Shape;8143;p7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9"/>
          <p:cNvGrpSpPr/>
          <p:nvPr/>
        </p:nvGrpSpPr>
        <p:grpSpPr>
          <a:xfrm>
            <a:off x="3524276" y="2243580"/>
            <a:ext cx="453980" cy="449325"/>
            <a:chOff x="-19396575" y="3708500"/>
            <a:chExt cx="307200" cy="304050"/>
          </a:xfrm>
        </p:grpSpPr>
        <p:sp>
          <p:nvSpPr>
            <p:cNvPr id="8153" name="Google Shape;8153;p7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9"/>
          <p:cNvGrpSpPr/>
          <p:nvPr/>
        </p:nvGrpSpPr>
        <p:grpSpPr>
          <a:xfrm>
            <a:off x="3518457" y="2796461"/>
            <a:ext cx="465618" cy="450101"/>
            <a:chOff x="-19394200" y="4084200"/>
            <a:chExt cx="315075" cy="304575"/>
          </a:xfrm>
        </p:grpSpPr>
        <p:sp>
          <p:nvSpPr>
            <p:cNvPr id="8157" name="Google Shape;8157;p7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9"/>
          <p:cNvGrpSpPr/>
          <p:nvPr/>
        </p:nvGrpSpPr>
        <p:grpSpPr>
          <a:xfrm>
            <a:off x="6324167" y="1689001"/>
            <a:ext cx="400447" cy="450470"/>
            <a:chOff x="-17526750" y="3309200"/>
            <a:chExt cx="270975" cy="304825"/>
          </a:xfrm>
        </p:grpSpPr>
        <p:sp>
          <p:nvSpPr>
            <p:cNvPr id="8164" name="Google Shape;8164;p7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9"/>
          <p:cNvGrpSpPr/>
          <p:nvPr/>
        </p:nvGrpSpPr>
        <p:grpSpPr>
          <a:xfrm>
            <a:off x="6300319" y="2244173"/>
            <a:ext cx="448143" cy="448143"/>
            <a:chOff x="-17542500" y="3684100"/>
            <a:chExt cx="303250" cy="303250"/>
          </a:xfrm>
        </p:grpSpPr>
        <p:sp>
          <p:nvSpPr>
            <p:cNvPr id="8170" name="Google Shape;8170;p7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9"/>
          <p:cNvGrpSpPr/>
          <p:nvPr/>
        </p:nvGrpSpPr>
        <p:grpSpPr>
          <a:xfrm>
            <a:off x="6299728" y="2810817"/>
            <a:ext cx="449325" cy="421395"/>
            <a:chOff x="-17542500" y="4068450"/>
            <a:chExt cx="304050" cy="285150"/>
          </a:xfrm>
        </p:grpSpPr>
        <p:sp>
          <p:nvSpPr>
            <p:cNvPr id="8178" name="Google Shape;8178;p7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79"/>
          <p:cNvGrpSpPr/>
          <p:nvPr/>
        </p:nvGrpSpPr>
        <p:grpSpPr>
          <a:xfrm>
            <a:off x="3530150" y="3342211"/>
            <a:ext cx="343404" cy="449325"/>
            <a:chOff x="-15652200" y="3335975"/>
            <a:chExt cx="232375" cy="304050"/>
          </a:xfrm>
        </p:grpSpPr>
        <p:sp>
          <p:nvSpPr>
            <p:cNvPr id="8185" name="Google Shape;8185;p7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9"/>
          <p:cNvGrpSpPr/>
          <p:nvPr/>
        </p:nvGrpSpPr>
        <p:grpSpPr>
          <a:xfrm>
            <a:off x="1303491" y="1689573"/>
            <a:ext cx="450470" cy="449325"/>
            <a:chOff x="-20946600" y="3317850"/>
            <a:chExt cx="304825" cy="304050"/>
          </a:xfrm>
        </p:grpSpPr>
        <p:sp>
          <p:nvSpPr>
            <p:cNvPr id="8195" name="Google Shape;8195;p7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9"/>
          <p:cNvGrpSpPr/>
          <p:nvPr/>
        </p:nvGrpSpPr>
        <p:grpSpPr>
          <a:xfrm>
            <a:off x="1304064" y="2243729"/>
            <a:ext cx="449325" cy="449030"/>
            <a:chOff x="-20945825" y="3692175"/>
            <a:chExt cx="304050" cy="303850"/>
          </a:xfrm>
        </p:grpSpPr>
        <p:sp>
          <p:nvSpPr>
            <p:cNvPr id="8199" name="Google Shape;8199;p7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9"/>
          <p:cNvGrpSpPr/>
          <p:nvPr/>
        </p:nvGrpSpPr>
        <p:grpSpPr>
          <a:xfrm>
            <a:off x="1329667" y="2797442"/>
            <a:ext cx="398119" cy="448143"/>
            <a:chOff x="-20930075" y="4066100"/>
            <a:chExt cx="269400" cy="303250"/>
          </a:xfrm>
        </p:grpSpPr>
        <p:sp>
          <p:nvSpPr>
            <p:cNvPr id="8204" name="Google Shape;8204;p7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9"/>
          <p:cNvGrpSpPr/>
          <p:nvPr/>
        </p:nvGrpSpPr>
        <p:grpSpPr>
          <a:xfrm>
            <a:off x="4110888" y="1689848"/>
            <a:ext cx="372516" cy="448771"/>
            <a:chOff x="-18994100" y="3334775"/>
            <a:chExt cx="252075" cy="303675"/>
          </a:xfrm>
        </p:grpSpPr>
        <p:sp>
          <p:nvSpPr>
            <p:cNvPr id="8207" name="Google Shape;8207;p7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9"/>
          <p:cNvGrpSpPr/>
          <p:nvPr/>
        </p:nvGrpSpPr>
        <p:grpSpPr>
          <a:xfrm>
            <a:off x="4125445" y="2244743"/>
            <a:ext cx="343404" cy="446998"/>
            <a:chOff x="-18983850" y="3710075"/>
            <a:chExt cx="232375" cy="302475"/>
          </a:xfrm>
        </p:grpSpPr>
        <p:sp>
          <p:nvSpPr>
            <p:cNvPr id="8212" name="Google Shape;8212;p7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79"/>
          <p:cNvGrpSpPr/>
          <p:nvPr/>
        </p:nvGrpSpPr>
        <p:grpSpPr>
          <a:xfrm>
            <a:off x="4071911" y="2797422"/>
            <a:ext cx="450470" cy="448180"/>
            <a:chOff x="-19020075" y="4084200"/>
            <a:chExt cx="304825" cy="303275"/>
          </a:xfrm>
        </p:grpSpPr>
        <p:sp>
          <p:nvSpPr>
            <p:cNvPr id="8217" name="Google Shape;8217;p7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9"/>
          <p:cNvGrpSpPr/>
          <p:nvPr/>
        </p:nvGrpSpPr>
        <p:grpSpPr>
          <a:xfrm>
            <a:off x="6889176" y="1689001"/>
            <a:ext cx="396937" cy="450470"/>
            <a:chOff x="-17149475" y="3309200"/>
            <a:chExt cx="268600" cy="304825"/>
          </a:xfrm>
        </p:grpSpPr>
        <p:sp>
          <p:nvSpPr>
            <p:cNvPr id="8227" name="Google Shape;8227;p7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9"/>
          <p:cNvGrpSpPr/>
          <p:nvPr/>
        </p:nvGrpSpPr>
        <p:grpSpPr>
          <a:xfrm>
            <a:off x="6862982" y="2258120"/>
            <a:ext cx="449325" cy="420249"/>
            <a:chOff x="-17168375" y="3692750"/>
            <a:chExt cx="304050" cy="284375"/>
          </a:xfrm>
        </p:grpSpPr>
        <p:sp>
          <p:nvSpPr>
            <p:cNvPr id="8230" name="Google Shape;8230;p7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9"/>
          <p:cNvGrpSpPr/>
          <p:nvPr/>
        </p:nvGrpSpPr>
        <p:grpSpPr>
          <a:xfrm>
            <a:off x="6859491" y="2796852"/>
            <a:ext cx="456308" cy="449325"/>
            <a:chOff x="-17170750" y="4058800"/>
            <a:chExt cx="308775" cy="304050"/>
          </a:xfrm>
        </p:grpSpPr>
        <p:sp>
          <p:nvSpPr>
            <p:cNvPr id="8238" name="Google Shape;8238;p7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79"/>
          <p:cNvGrpSpPr/>
          <p:nvPr/>
        </p:nvGrpSpPr>
        <p:grpSpPr>
          <a:xfrm>
            <a:off x="5721388" y="3343358"/>
            <a:ext cx="450470" cy="446998"/>
            <a:chOff x="-15688425" y="3707725"/>
            <a:chExt cx="304825" cy="302475"/>
          </a:xfrm>
        </p:grpSpPr>
        <p:sp>
          <p:nvSpPr>
            <p:cNvPr id="8256" name="Google Shape;8256;p7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9"/>
          <p:cNvGrpSpPr/>
          <p:nvPr/>
        </p:nvGrpSpPr>
        <p:grpSpPr>
          <a:xfrm>
            <a:off x="1865544" y="1690441"/>
            <a:ext cx="451653" cy="447589"/>
            <a:chOff x="-20572500" y="3319025"/>
            <a:chExt cx="305625" cy="302875"/>
          </a:xfrm>
        </p:grpSpPr>
        <p:sp>
          <p:nvSpPr>
            <p:cNvPr id="8263" name="Google Shape;8263;p7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79"/>
          <p:cNvGrpSpPr/>
          <p:nvPr/>
        </p:nvGrpSpPr>
        <p:grpSpPr>
          <a:xfrm>
            <a:off x="1866708" y="2305410"/>
            <a:ext cx="449325" cy="325670"/>
            <a:chOff x="-20571700" y="3722875"/>
            <a:chExt cx="304050" cy="220375"/>
          </a:xfrm>
        </p:grpSpPr>
        <p:sp>
          <p:nvSpPr>
            <p:cNvPr id="8266" name="Google Shape;8266;p7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9"/>
          <p:cNvGrpSpPr/>
          <p:nvPr/>
        </p:nvGrpSpPr>
        <p:grpSpPr>
          <a:xfrm>
            <a:off x="1866135" y="2796278"/>
            <a:ext cx="450470" cy="450470"/>
            <a:chOff x="-20571700" y="4066875"/>
            <a:chExt cx="304825" cy="304825"/>
          </a:xfrm>
        </p:grpSpPr>
        <p:sp>
          <p:nvSpPr>
            <p:cNvPr id="8274" name="Google Shape;8274;p7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9"/>
          <p:cNvGrpSpPr/>
          <p:nvPr/>
        </p:nvGrpSpPr>
        <p:grpSpPr>
          <a:xfrm>
            <a:off x="4632837" y="1688259"/>
            <a:ext cx="453980" cy="451948"/>
            <a:chOff x="-18645175" y="3334200"/>
            <a:chExt cx="307200" cy="305825"/>
          </a:xfrm>
        </p:grpSpPr>
        <p:sp>
          <p:nvSpPr>
            <p:cNvPr id="8281" name="Google Shape;8281;p7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9"/>
          <p:cNvGrpSpPr/>
          <p:nvPr/>
        </p:nvGrpSpPr>
        <p:grpSpPr>
          <a:xfrm>
            <a:off x="4633429" y="2242989"/>
            <a:ext cx="452798" cy="450507"/>
            <a:chOff x="-18645175" y="3708500"/>
            <a:chExt cx="306400" cy="304850"/>
          </a:xfrm>
        </p:grpSpPr>
        <p:sp>
          <p:nvSpPr>
            <p:cNvPr id="8287" name="Google Shape;8287;p7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9"/>
          <p:cNvGrpSpPr/>
          <p:nvPr/>
        </p:nvGrpSpPr>
        <p:grpSpPr>
          <a:xfrm>
            <a:off x="4631101" y="2795630"/>
            <a:ext cx="457453" cy="451763"/>
            <a:chOff x="-18647525" y="4082625"/>
            <a:chExt cx="309550" cy="305700"/>
          </a:xfrm>
        </p:grpSpPr>
        <p:sp>
          <p:nvSpPr>
            <p:cNvPr id="8295" name="Google Shape;8295;p7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9"/>
          <p:cNvGrpSpPr/>
          <p:nvPr/>
        </p:nvGrpSpPr>
        <p:grpSpPr>
          <a:xfrm>
            <a:off x="7441485" y="1689592"/>
            <a:ext cx="395755" cy="449288"/>
            <a:chOff x="-16775350" y="3309200"/>
            <a:chExt cx="267800" cy="304025"/>
          </a:xfrm>
        </p:grpSpPr>
        <p:sp>
          <p:nvSpPr>
            <p:cNvPr id="8300" name="Google Shape;8300;p7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79"/>
          <p:cNvGrpSpPr/>
          <p:nvPr/>
        </p:nvGrpSpPr>
        <p:grpSpPr>
          <a:xfrm>
            <a:off x="7441485" y="2241827"/>
            <a:ext cx="395755" cy="452835"/>
            <a:chOff x="-16775350" y="3683300"/>
            <a:chExt cx="267800" cy="306425"/>
          </a:xfrm>
        </p:grpSpPr>
        <p:sp>
          <p:nvSpPr>
            <p:cNvPr id="8304" name="Google Shape;8304;p7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9"/>
          <p:cNvGrpSpPr/>
          <p:nvPr/>
        </p:nvGrpSpPr>
        <p:grpSpPr>
          <a:xfrm>
            <a:off x="7413536" y="2796870"/>
            <a:ext cx="451653" cy="449288"/>
            <a:chOff x="-16794250" y="4058225"/>
            <a:chExt cx="305625" cy="304025"/>
          </a:xfrm>
        </p:grpSpPr>
        <p:sp>
          <p:nvSpPr>
            <p:cNvPr id="8308" name="Google Shape;8308;p7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7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8" name="Google Shape;8318;p79"/>
          <p:cNvGrpSpPr/>
          <p:nvPr/>
        </p:nvGrpSpPr>
        <p:grpSpPr>
          <a:xfrm>
            <a:off x="2414953" y="1689573"/>
            <a:ext cx="457453" cy="449325"/>
            <a:chOff x="-20199150" y="3317850"/>
            <a:chExt cx="309550" cy="304050"/>
          </a:xfrm>
        </p:grpSpPr>
        <p:sp>
          <p:nvSpPr>
            <p:cNvPr id="8319" name="Google Shape;8319;p7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9"/>
          <p:cNvGrpSpPr/>
          <p:nvPr/>
        </p:nvGrpSpPr>
        <p:grpSpPr>
          <a:xfrm>
            <a:off x="2417281" y="2242861"/>
            <a:ext cx="452798" cy="450766"/>
            <a:chOff x="-20199150" y="3693150"/>
            <a:chExt cx="306400" cy="305025"/>
          </a:xfrm>
        </p:grpSpPr>
        <p:sp>
          <p:nvSpPr>
            <p:cNvPr id="8327" name="Google Shape;8327;p7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9"/>
          <p:cNvGrpSpPr/>
          <p:nvPr/>
        </p:nvGrpSpPr>
        <p:grpSpPr>
          <a:xfrm>
            <a:off x="2417854" y="2795687"/>
            <a:ext cx="451653" cy="451653"/>
            <a:chOff x="-20197575" y="4066875"/>
            <a:chExt cx="305625" cy="305625"/>
          </a:xfrm>
        </p:grpSpPr>
        <p:sp>
          <p:nvSpPr>
            <p:cNvPr id="8334" name="Google Shape;8334;p7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9"/>
          <p:cNvGrpSpPr/>
          <p:nvPr/>
        </p:nvGrpSpPr>
        <p:grpSpPr>
          <a:xfrm>
            <a:off x="5200071" y="1687520"/>
            <a:ext cx="449325" cy="453426"/>
            <a:chOff x="-18271050" y="3333200"/>
            <a:chExt cx="304050" cy="306825"/>
          </a:xfrm>
        </p:grpSpPr>
        <p:sp>
          <p:nvSpPr>
            <p:cNvPr id="8343" name="Google Shape;8343;p7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9"/>
          <p:cNvGrpSpPr/>
          <p:nvPr/>
        </p:nvGrpSpPr>
        <p:grpSpPr>
          <a:xfrm>
            <a:off x="5200644" y="2244171"/>
            <a:ext cx="448180" cy="448143"/>
            <a:chOff x="-18270275" y="3710875"/>
            <a:chExt cx="303275" cy="303250"/>
          </a:xfrm>
        </p:grpSpPr>
        <p:sp>
          <p:nvSpPr>
            <p:cNvPr id="8349" name="Google Shape;8349;p7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79"/>
          <p:cNvGrpSpPr/>
          <p:nvPr/>
        </p:nvGrpSpPr>
        <p:grpSpPr>
          <a:xfrm>
            <a:off x="5254196" y="2797422"/>
            <a:ext cx="341076" cy="448180"/>
            <a:chOff x="-18234025" y="4084200"/>
            <a:chExt cx="230800" cy="303275"/>
          </a:xfrm>
        </p:grpSpPr>
        <p:sp>
          <p:nvSpPr>
            <p:cNvPr id="8356" name="Google Shape;8356;p7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79"/>
          <p:cNvGrpSpPr/>
          <p:nvPr/>
        </p:nvGrpSpPr>
        <p:grpSpPr>
          <a:xfrm>
            <a:off x="2366751" y="3341641"/>
            <a:ext cx="449325" cy="450470"/>
            <a:chOff x="-16419350" y="3308400"/>
            <a:chExt cx="304050" cy="304825"/>
          </a:xfrm>
        </p:grpSpPr>
        <p:sp>
          <p:nvSpPr>
            <p:cNvPr id="8360" name="Google Shape;8360;p7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79"/>
          <p:cNvGrpSpPr/>
          <p:nvPr/>
        </p:nvGrpSpPr>
        <p:grpSpPr>
          <a:xfrm>
            <a:off x="4638306" y="3340423"/>
            <a:ext cx="395755" cy="452872"/>
            <a:chOff x="-16401225" y="3683275"/>
            <a:chExt cx="267800" cy="306450"/>
          </a:xfrm>
        </p:grpSpPr>
        <p:sp>
          <p:nvSpPr>
            <p:cNvPr id="8368" name="Google Shape;8368;p7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9"/>
          <p:cNvGrpSpPr/>
          <p:nvPr/>
        </p:nvGrpSpPr>
        <p:grpSpPr>
          <a:xfrm>
            <a:off x="8003755" y="2797062"/>
            <a:ext cx="450470" cy="448180"/>
            <a:chOff x="-16419350" y="4058200"/>
            <a:chExt cx="304825" cy="303275"/>
          </a:xfrm>
        </p:grpSpPr>
        <p:sp>
          <p:nvSpPr>
            <p:cNvPr id="8376" name="Google Shape;8376;p7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79"/>
          <p:cNvGrpSpPr/>
          <p:nvPr/>
        </p:nvGrpSpPr>
        <p:grpSpPr>
          <a:xfrm>
            <a:off x="4030643" y="3343080"/>
            <a:ext cx="450507" cy="447589"/>
            <a:chOff x="-15296200" y="3326900"/>
            <a:chExt cx="304850" cy="302875"/>
          </a:xfrm>
        </p:grpSpPr>
        <p:sp>
          <p:nvSpPr>
            <p:cNvPr id="8384" name="Google Shape;8384;p7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9"/>
          <p:cNvGrpSpPr/>
          <p:nvPr/>
        </p:nvGrpSpPr>
        <p:grpSpPr>
          <a:xfrm>
            <a:off x="2946296" y="1706881"/>
            <a:ext cx="486566" cy="414708"/>
            <a:chOff x="-19835275" y="3330250"/>
            <a:chExt cx="329250" cy="280625"/>
          </a:xfrm>
        </p:grpSpPr>
        <p:sp>
          <p:nvSpPr>
            <p:cNvPr id="8390" name="Google Shape;8390;p7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9"/>
          <p:cNvGrpSpPr/>
          <p:nvPr/>
        </p:nvGrpSpPr>
        <p:grpSpPr>
          <a:xfrm>
            <a:off x="2964325" y="2243470"/>
            <a:ext cx="450507" cy="449547"/>
            <a:chOff x="-19822675" y="3692750"/>
            <a:chExt cx="304850" cy="304200"/>
          </a:xfrm>
        </p:grpSpPr>
        <p:sp>
          <p:nvSpPr>
            <p:cNvPr id="8394" name="Google Shape;8394;p7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9"/>
          <p:cNvGrpSpPr/>
          <p:nvPr/>
        </p:nvGrpSpPr>
        <p:grpSpPr>
          <a:xfrm>
            <a:off x="2964916" y="2796278"/>
            <a:ext cx="449325" cy="450470"/>
            <a:chOff x="-19822675" y="4066875"/>
            <a:chExt cx="304050" cy="304825"/>
          </a:xfrm>
        </p:grpSpPr>
        <p:sp>
          <p:nvSpPr>
            <p:cNvPr id="8400" name="Google Shape;8400;p7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9"/>
          <p:cNvGrpSpPr/>
          <p:nvPr/>
        </p:nvGrpSpPr>
        <p:grpSpPr>
          <a:xfrm>
            <a:off x="5773985" y="1689571"/>
            <a:ext cx="399302" cy="449325"/>
            <a:chOff x="-17878825" y="3334400"/>
            <a:chExt cx="270200" cy="304050"/>
          </a:xfrm>
        </p:grpSpPr>
        <p:sp>
          <p:nvSpPr>
            <p:cNvPr id="8407" name="Google Shape;8407;p7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9"/>
          <p:cNvGrpSpPr/>
          <p:nvPr/>
        </p:nvGrpSpPr>
        <p:grpSpPr>
          <a:xfrm>
            <a:off x="5747809" y="2242416"/>
            <a:ext cx="451653" cy="451653"/>
            <a:chOff x="-17896150" y="3709300"/>
            <a:chExt cx="305625" cy="305625"/>
          </a:xfrm>
        </p:grpSpPr>
        <p:sp>
          <p:nvSpPr>
            <p:cNvPr id="8415" name="Google Shape;8415;p7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9"/>
          <p:cNvGrpSpPr/>
          <p:nvPr/>
        </p:nvGrpSpPr>
        <p:grpSpPr>
          <a:xfrm>
            <a:off x="5775740" y="2795686"/>
            <a:ext cx="395792" cy="451653"/>
            <a:chOff x="-17878025" y="4082625"/>
            <a:chExt cx="267825" cy="305625"/>
          </a:xfrm>
        </p:grpSpPr>
        <p:sp>
          <p:nvSpPr>
            <p:cNvPr id="8420" name="Google Shape;8420;p7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9"/>
          <p:cNvGrpSpPr/>
          <p:nvPr/>
        </p:nvGrpSpPr>
        <p:grpSpPr>
          <a:xfrm>
            <a:off x="2919632" y="3355015"/>
            <a:ext cx="450507" cy="423722"/>
            <a:chOff x="-16044450" y="3317850"/>
            <a:chExt cx="304850" cy="286725"/>
          </a:xfrm>
        </p:grpSpPr>
        <p:sp>
          <p:nvSpPr>
            <p:cNvPr id="8428" name="Google Shape;8428;p7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2" name="Google Shape;8432;p7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3" name="Google Shape;8433;p79"/>
          <p:cNvGrpSpPr/>
          <p:nvPr/>
        </p:nvGrpSpPr>
        <p:grpSpPr>
          <a:xfrm>
            <a:off x="8042149" y="2243724"/>
            <a:ext cx="373662" cy="449030"/>
            <a:chOff x="-16018450" y="4058400"/>
            <a:chExt cx="252850" cy="303850"/>
          </a:xfrm>
        </p:grpSpPr>
        <p:sp>
          <p:nvSpPr>
            <p:cNvPr id="8434" name="Google Shape;8434;p7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8" name="Google Shape;8438;p7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43" name="Shape 8443"/>
        <p:cNvGrpSpPr/>
        <p:nvPr/>
      </p:nvGrpSpPr>
      <p:grpSpPr>
        <a:xfrm>
          <a:off x="0" y="0"/>
          <a:ext cx="0" cy="0"/>
          <a:chOff x="0" y="0"/>
          <a:chExt cx="0" cy="0"/>
        </a:xfrm>
      </p:grpSpPr>
      <p:grpSp>
        <p:nvGrpSpPr>
          <p:cNvPr id="8444" name="Google Shape;8444;p80"/>
          <p:cNvGrpSpPr/>
          <p:nvPr/>
        </p:nvGrpSpPr>
        <p:grpSpPr>
          <a:xfrm>
            <a:off x="845901" y="1689241"/>
            <a:ext cx="442337" cy="419623"/>
            <a:chOff x="-6696925" y="3272575"/>
            <a:chExt cx="307200" cy="291425"/>
          </a:xfrm>
        </p:grpSpPr>
        <p:sp>
          <p:nvSpPr>
            <p:cNvPr id="8445" name="Google Shape;8445;p8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0"/>
          <p:cNvGrpSpPr/>
          <p:nvPr/>
        </p:nvGrpSpPr>
        <p:grpSpPr>
          <a:xfrm>
            <a:off x="845884" y="2204636"/>
            <a:ext cx="442373" cy="420775"/>
            <a:chOff x="-6690625" y="3631325"/>
            <a:chExt cx="307225" cy="292225"/>
          </a:xfrm>
        </p:grpSpPr>
        <p:sp>
          <p:nvSpPr>
            <p:cNvPr id="8448" name="Google Shape;8448;p8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0"/>
          <p:cNvGrpSpPr/>
          <p:nvPr/>
        </p:nvGrpSpPr>
        <p:grpSpPr>
          <a:xfrm>
            <a:off x="868005" y="2756972"/>
            <a:ext cx="421927" cy="419371"/>
            <a:chOff x="-6689825" y="3992050"/>
            <a:chExt cx="293025" cy="291250"/>
          </a:xfrm>
        </p:grpSpPr>
        <p:sp>
          <p:nvSpPr>
            <p:cNvPr id="8454" name="Google Shape;8454;p8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6" name="Google Shape;8466;p8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7" name="Google Shape;8467;p80"/>
          <p:cNvGrpSpPr/>
          <p:nvPr/>
        </p:nvGrpSpPr>
        <p:grpSpPr>
          <a:xfrm>
            <a:off x="3551317" y="2205192"/>
            <a:ext cx="423043" cy="419659"/>
            <a:chOff x="-4837325" y="3612425"/>
            <a:chExt cx="293800" cy="291450"/>
          </a:xfrm>
        </p:grpSpPr>
        <p:sp>
          <p:nvSpPr>
            <p:cNvPr id="8468" name="Google Shape;8468;p8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0"/>
          <p:cNvGrpSpPr/>
          <p:nvPr/>
        </p:nvGrpSpPr>
        <p:grpSpPr>
          <a:xfrm>
            <a:off x="3564349" y="2756826"/>
            <a:ext cx="420775" cy="419659"/>
            <a:chOff x="-4837325" y="3971575"/>
            <a:chExt cx="292225" cy="291450"/>
          </a:xfrm>
        </p:grpSpPr>
        <p:sp>
          <p:nvSpPr>
            <p:cNvPr id="8472" name="Google Shape;8472;p8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0"/>
          <p:cNvGrpSpPr/>
          <p:nvPr/>
        </p:nvGrpSpPr>
        <p:grpSpPr>
          <a:xfrm>
            <a:off x="6256364" y="1714185"/>
            <a:ext cx="430998" cy="369730"/>
            <a:chOff x="-3037625" y="3254850"/>
            <a:chExt cx="299325" cy="256775"/>
          </a:xfrm>
        </p:grpSpPr>
        <p:sp>
          <p:nvSpPr>
            <p:cNvPr id="8479" name="Google Shape;8479;p8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0"/>
          <p:cNvGrpSpPr/>
          <p:nvPr/>
        </p:nvGrpSpPr>
        <p:grpSpPr>
          <a:xfrm>
            <a:off x="6260324" y="2204615"/>
            <a:ext cx="423079" cy="420811"/>
            <a:chOff x="-3031325" y="3597450"/>
            <a:chExt cx="293825" cy="292250"/>
          </a:xfrm>
        </p:grpSpPr>
        <p:sp>
          <p:nvSpPr>
            <p:cNvPr id="8484" name="Google Shape;8484;p8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0"/>
          <p:cNvGrpSpPr/>
          <p:nvPr/>
        </p:nvGrpSpPr>
        <p:grpSpPr>
          <a:xfrm>
            <a:off x="6272798" y="2781214"/>
            <a:ext cx="421927" cy="370882"/>
            <a:chOff x="-3030525" y="3973150"/>
            <a:chExt cx="293025" cy="257575"/>
          </a:xfrm>
        </p:grpSpPr>
        <p:sp>
          <p:nvSpPr>
            <p:cNvPr id="8489" name="Google Shape;8489;p8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0"/>
          <p:cNvGrpSpPr/>
          <p:nvPr/>
        </p:nvGrpSpPr>
        <p:grpSpPr>
          <a:xfrm>
            <a:off x="1374391" y="3369426"/>
            <a:ext cx="421927" cy="297195"/>
            <a:chOff x="-1199300" y="3279250"/>
            <a:chExt cx="293025" cy="206400"/>
          </a:xfrm>
        </p:grpSpPr>
        <p:sp>
          <p:nvSpPr>
            <p:cNvPr id="8492" name="Google Shape;8492;p8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0"/>
          <p:cNvGrpSpPr/>
          <p:nvPr/>
        </p:nvGrpSpPr>
        <p:grpSpPr>
          <a:xfrm>
            <a:off x="1381477" y="1688773"/>
            <a:ext cx="444605" cy="420559"/>
            <a:chOff x="-6338550" y="3272950"/>
            <a:chExt cx="308775" cy="292075"/>
          </a:xfrm>
        </p:grpSpPr>
        <p:sp>
          <p:nvSpPr>
            <p:cNvPr id="8497" name="Google Shape;8497;p8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80"/>
          <p:cNvGrpSpPr/>
          <p:nvPr/>
        </p:nvGrpSpPr>
        <p:grpSpPr>
          <a:xfrm>
            <a:off x="1392817" y="2205194"/>
            <a:ext cx="421927" cy="419659"/>
            <a:chOff x="-6329100" y="3632100"/>
            <a:chExt cx="293025" cy="291450"/>
          </a:xfrm>
        </p:grpSpPr>
        <p:sp>
          <p:nvSpPr>
            <p:cNvPr id="8501" name="Google Shape;8501;p8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0"/>
          <p:cNvGrpSpPr/>
          <p:nvPr/>
        </p:nvGrpSpPr>
        <p:grpSpPr>
          <a:xfrm>
            <a:off x="1405867" y="2756828"/>
            <a:ext cx="419623" cy="419659"/>
            <a:chOff x="-6329875" y="3992050"/>
            <a:chExt cx="291425" cy="291450"/>
          </a:xfrm>
        </p:grpSpPr>
        <p:sp>
          <p:nvSpPr>
            <p:cNvPr id="8505" name="Google Shape;8505;p8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0"/>
          <p:cNvGrpSpPr/>
          <p:nvPr/>
        </p:nvGrpSpPr>
        <p:grpSpPr>
          <a:xfrm>
            <a:off x="4092004" y="1687530"/>
            <a:ext cx="423079" cy="423043"/>
            <a:chOff x="-4478975" y="3251700"/>
            <a:chExt cx="293825" cy="293800"/>
          </a:xfrm>
        </p:grpSpPr>
        <p:sp>
          <p:nvSpPr>
            <p:cNvPr id="8510" name="Google Shape;8510;p8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0"/>
          <p:cNvGrpSpPr/>
          <p:nvPr/>
        </p:nvGrpSpPr>
        <p:grpSpPr>
          <a:xfrm>
            <a:off x="4092004" y="2205192"/>
            <a:ext cx="423079" cy="419659"/>
            <a:chOff x="-4475825" y="3612425"/>
            <a:chExt cx="293825" cy="291450"/>
          </a:xfrm>
        </p:grpSpPr>
        <p:sp>
          <p:nvSpPr>
            <p:cNvPr id="8514" name="Google Shape;8514;p8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0"/>
          <p:cNvGrpSpPr/>
          <p:nvPr/>
        </p:nvGrpSpPr>
        <p:grpSpPr>
          <a:xfrm>
            <a:off x="4101077" y="2756844"/>
            <a:ext cx="428730" cy="419623"/>
            <a:chOff x="-4480550" y="3970800"/>
            <a:chExt cx="297750" cy="291425"/>
          </a:xfrm>
        </p:grpSpPr>
        <p:sp>
          <p:nvSpPr>
            <p:cNvPr id="8518" name="Google Shape;8518;p8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0"/>
          <p:cNvGrpSpPr/>
          <p:nvPr/>
        </p:nvGrpSpPr>
        <p:grpSpPr>
          <a:xfrm>
            <a:off x="6804910" y="1689221"/>
            <a:ext cx="415123" cy="419659"/>
            <a:chOff x="-2668225" y="3239075"/>
            <a:chExt cx="288300" cy="291450"/>
          </a:xfrm>
        </p:grpSpPr>
        <p:sp>
          <p:nvSpPr>
            <p:cNvPr id="8521" name="Google Shape;8521;p8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0"/>
          <p:cNvGrpSpPr/>
          <p:nvPr/>
        </p:nvGrpSpPr>
        <p:grpSpPr>
          <a:xfrm>
            <a:off x="6802066" y="2205191"/>
            <a:ext cx="420811" cy="419659"/>
            <a:chOff x="-2671375" y="3597450"/>
            <a:chExt cx="292250" cy="291450"/>
          </a:xfrm>
        </p:grpSpPr>
        <p:sp>
          <p:nvSpPr>
            <p:cNvPr id="8527" name="Google Shape;8527;p8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80"/>
          <p:cNvGrpSpPr/>
          <p:nvPr/>
        </p:nvGrpSpPr>
        <p:grpSpPr>
          <a:xfrm>
            <a:off x="6812849" y="2755691"/>
            <a:ext cx="423043" cy="421927"/>
            <a:chOff x="-2670575" y="3956600"/>
            <a:chExt cx="293800" cy="293025"/>
          </a:xfrm>
        </p:grpSpPr>
        <p:sp>
          <p:nvSpPr>
            <p:cNvPr id="8530" name="Google Shape;8530;p8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0"/>
          <p:cNvGrpSpPr/>
          <p:nvPr/>
        </p:nvGrpSpPr>
        <p:grpSpPr>
          <a:xfrm>
            <a:off x="3070370" y="3311947"/>
            <a:ext cx="426462" cy="418363"/>
            <a:chOff x="-1183550" y="3586525"/>
            <a:chExt cx="296175" cy="290550"/>
          </a:xfrm>
        </p:grpSpPr>
        <p:sp>
          <p:nvSpPr>
            <p:cNvPr id="8535" name="Google Shape;8535;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80"/>
          <p:cNvGrpSpPr/>
          <p:nvPr/>
        </p:nvGrpSpPr>
        <p:grpSpPr>
          <a:xfrm>
            <a:off x="1933980" y="1689799"/>
            <a:ext cx="420811" cy="418507"/>
            <a:chOff x="-5971525" y="3273750"/>
            <a:chExt cx="292250" cy="290650"/>
          </a:xfrm>
        </p:grpSpPr>
        <p:sp>
          <p:nvSpPr>
            <p:cNvPr id="8545" name="Google Shape;8545;p8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0"/>
          <p:cNvGrpSpPr/>
          <p:nvPr/>
        </p:nvGrpSpPr>
        <p:grpSpPr>
          <a:xfrm>
            <a:off x="1928310" y="2203826"/>
            <a:ext cx="432150" cy="422395"/>
            <a:chOff x="-5974675" y="3632100"/>
            <a:chExt cx="300125" cy="293350"/>
          </a:xfrm>
        </p:grpSpPr>
        <p:sp>
          <p:nvSpPr>
            <p:cNvPr id="8548" name="Google Shape;8548;p8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0"/>
          <p:cNvGrpSpPr/>
          <p:nvPr/>
        </p:nvGrpSpPr>
        <p:grpSpPr>
          <a:xfrm>
            <a:off x="1958351" y="2755694"/>
            <a:ext cx="395865" cy="421927"/>
            <a:chOff x="-5971525" y="3990475"/>
            <a:chExt cx="274925" cy="293025"/>
          </a:xfrm>
        </p:grpSpPr>
        <p:sp>
          <p:nvSpPr>
            <p:cNvPr id="8552" name="Google Shape;8552;p8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0"/>
          <p:cNvGrpSpPr/>
          <p:nvPr/>
        </p:nvGrpSpPr>
        <p:grpSpPr>
          <a:xfrm>
            <a:off x="4631558" y="1689798"/>
            <a:ext cx="420775" cy="418507"/>
            <a:chOff x="-4118225" y="3253275"/>
            <a:chExt cx="292225" cy="290650"/>
          </a:xfrm>
        </p:grpSpPr>
        <p:sp>
          <p:nvSpPr>
            <p:cNvPr id="8557" name="Google Shape;8557;p8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0"/>
          <p:cNvGrpSpPr/>
          <p:nvPr/>
        </p:nvGrpSpPr>
        <p:grpSpPr>
          <a:xfrm>
            <a:off x="4682008" y="2204922"/>
            <a:ext cx="319874" cy="420199"/>
            <a:chOff x="-4082800" y="3612425"/>
            <a:chExt cx="222150" cy="291825"/>
          </a:xfrm>
        </p:grpSpPr>
        <p:sp>
          <p:nvSpPr>
            <p:cNvPr id="8560" name="Google Shape;8560;p8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0"/>
          <p:cNvGrpSpPr/>
          <p:nvPr/>
        </p:nvGrpSpPr>
        <p:grpSpPr>
          <a:xfrm>
            <a:off x="4643456" y="2769876"/>
            <a:ext cx="420775" cy="393561"/>
            <a:chOff x="-4118225" y="3990475"/>
            <a:chExt cx="292225" cy="273325"/>
          </a:xfrm>
        </p:grpSpPr>
        <p:sp>
          <p:nvSpPr>
            <p:cNvPr id="8564" name="Google Shape;8564;p8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0"/>
          <p:cNvGrpSpPr/>
          <p:nvPr/>
        </p:nvGrpSpPr>
        <p:grpSpPr>
          <a:xfrm>
            <a:off x="7354110" y="1688087"/>
            <a:ext cx="394713" cy="421927"/>
            <a:chOff x="-2312225" y="3238300"/>
            <a:chExt cx="274125" cy="293025"/>
          </a:xfrm>
        </p:grpSpPr>
        <p:sp>
          <p:nvSpPr>
            <p:cNvPr id="8569" name="Google Shape;8569;p8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0"/>
          <p:cNvGrpSpPr/>
          <p:nvPr/>
        </p:nvGrpSpPr>
        <p:grpSpPr>
          <a:xfrm>
            <a:off x="7341062" y="2153586"/>
            <a:ext cx="420811" cy="522864"/>
            <a:chOff x="-2310650" y="3525775"/>
            <a:chExt cx="292250" cy="363125"/>
          </a:xfrm>
        </p:grpSpPr>
        <p:sp>
          <p:nvSpPr>
            <p:cNvPr id="8572" name="Google Shape;8572;p8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0"/>
          <p:cNvGrpSpPr/>
          <p:nvPr/>
        </p:nvGrpSpPr>
        <p:grpSpPr>
          <a:xfrm>
            <a:off x="7351827" y="2756825"/>
            <a:ext cx="423079" cy="419659"/>
            <a:chOff x="-2310650" y="3958175"/>
            <a:chExt cx="293825" cy="291450"/>
          </a:xfrm>
        </p:grpSpPr>
        <p:sp>
          <p:nvSpPr>
            <p:cNvPr id="8577" name="Google Shape;8577;p8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0"/>
          <p:cNvGrpSpPr/>
          <p:nvPr/>
        </p:nvGrpSpPr>
        <p:grpSpPr>
          <a:xfrm>
            <a:off x="4718688" y="3308459"/>
            <a:ext cx="424159" cy="419659"/>
            <a:chOff x="-1182750" y="3962900"/>
            <a:chExt cx="294575" cy="291450"/>
          </a:xfrm>
        </p:grpSpPr>
        <p:sp>
          <p:nvSpPr>
            <p:cNvPr id="8580" name="Google Shape;8580;p8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0"/>
          <p:cNvGrpSpPr/>
          <p:nvPr/>
        </p:nvGrpSpPr>
        <p:grpSpPr>
          <a:xfrm>
            <a:off x="2471824" y="1689223"/>
            <a:ext cx="424195" cy="419659"/>
            <a:chOff x="-5611575" y="3272950"/>
            <a:chExt cx="294600" cy="291450"/>
          </a:xfrm>
        </p:grpSpPr>
        <p:sp>
          <p:nvSpPr>
            <p:cNvPr id="8588" name="Google Shape;8588;p8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0"/>
          <p:cNvGrpSpPr/>
          <p:nvPr/>
        </p:nvGrpSpPr>
        <p:grpSpPr>
          <a:xfrm>
            <a:off x="2471824" y="2205770"/>
            <a:ext cx="424195" cy="418507"/>
            <a:chOff x="-5613150" y="3632900"/>
            <a:chExt cx="294600" cy="290650"/>
          </a:xfrm>
        </p:grpSpPr>
        <p:sp>
          <p:nvSpPr>
            <p:cNvPr id="8594" name="Google Shape;8594;p8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0"/>
          <p:cNvGrpSpPr/>
          <p:nvPr/>
        </p:nvGrpSpPr>
        <p:grpSpPr>
          <a:xfrm>
            <a:off x="2483722" y="2756270"/>
            <a:ext cx="424195" cy="420775"/>
            <a:chOff x="-5613150" y="3991275"/>
            <a:chExt cx="294600" cy="292225"/>
          </a:xfrm>
        </p:grpSpPr>
        <p:sp>
          <p:nvSpPr>
            <p:cNvPr id="8597" name="Google Shape;8597;p8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0"/>
          <p:cNvGrpSpPr/>
          <p:nvPr/>
        </p:nvGrpSpPr>
        <p:grpSpPr>
          <a:xfrm>
            <a:off x="5155210" y="1689438"/>
            <a:ext cx="434634" cy="419227"/>
            <a:chOff x="-3768700" y="3253275"/>
            <a:chExt cx="301850" cy="291150"/>
          </a:xfrm>
        </p:grpSpPr>
        <p:sp>
          <p:nvSpPr>
            <p:cNvPr id="8607" name="Google Shape;8607;p8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0"/>
          <p:cNvGrpSpPr/>
          <p:nvPr/>
        </p:nvGrpSpPr>
        <p:grpSpPr>
          <a:xfrm>
            <a:off x="5159293" y="2217090"/>
            <a:ext cx="426462" cy="395865"/>
            <a:chOff x="-3808700" y="3628950"/>
            <a:chExt cx="296175" cy="274925"/>
          </a:xfrm>
        </p:grpSpPr>
        <p:sp>
          <p:nvSpPr>
            <p:cNvPr id="8611" name="Google Shape;8611;p8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80"/>
          <p:cNvGrpSpPr/>
          <p:nvPr/>
        </p:nvGrpSpPr>
        <p:grpSpPr>
          <a:xfrm>
            <a:off x="5224504" y="2756412"/>
            <a:ext cx="419443" cy="420487"/>
            <a:chOff x="-3771675" y="3971775"/>
            <a:chExt cx="291300" cy="292025"/>
          </a:xfrm>
        </p:grpSpPr>
        <p:sp>
          <p:nvSpPr>
            <p:cNvPr id="8615" name="Google Shape;8615;p8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0"/>
          <p:cNvGrpSpPr/>
          <p:nvPr/>
        </p:nvGrpSpPr>
        <p:grpSpPr>
          <a:xfrm>
            <a:off x="7885948" y="1716461"/>
            <a:ext cx="420271" cy="320774"/>
            <a:chOff x="-1951475" y="3273100"/>
            <a:chExt cx="291875" cy="222775"/>
          </a:xfrm>
        </p:grpSpPr>
        <p:sp>
          <p:nvSpPr>
            <p:cNvPr id="8621" name="Google Shape;8621;p8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0"/>
          <p:cNvGrpSpPr/>
          <p:nvPr/>
        </p:nvGrpSpPr>
        <p:grpSpPr>
          <a:xfrm>
            <a:off x="7883429" y="2205191"/>
            <a:ext cx="425310" cy="419659"/>
            <a:chOff x="-1951475" y="3597450"/>
            <a:chExt cx="295375" cy="291450"/>
          </a:xfrm>
        </p:grpSpPr>
        <p:sp>
          <p:nvSpPr>
            <p:cNvPr id="8625" name="Google Shape;8625;p8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0"/>
          <p:cNvGrpSpPr/>
          <p:nvPr/>
        </p:nvGrpSpPr>
        <p:grpSpPr>
          <a:xfrm>
            <a:off x="7885680" y="2756825"/>
            <a:ext cx="444605" cy="419659"/>
            <a:chOff x="-1960150" y="3956600"/>
            <a:chExt cx="308775" cy="291450"/>
          </a:xfrm>
        </p:grpSpPr>
        <p:sp>
          <p:nvSpPr>
            <p:cNvPr id="8630" name="Google Shape;8630;p8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0"/>
          <p:cNvGrpSpPr/>
          <p:nvPr/>
        </p:nvGrpSpPr>
        <p:grpSpPr>
          <a:xfrm>
            <a:off x="1939718" y="3307636"/>
            <a:ext cx="420775" cy="420775"/>
            <a:chOff x="-804700" y="3226500"/>
            <a:chExt cx="292225" cy="292225"/>
          </a:xfrm>
        </p:grpSpPr>
        <p:sp>
          <p:nvSpPr>
            <p:cNvPr id="8633" name="Google Shape;8633;p8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0"/>
          <p:cNvGrpSpPr/>
          <p:nvPr/>
        </p:nvGrpSpPr>
        <p:grpSpPr>
          <a:xfrm>
            <a:off x="3019809" y="1688647"/>
            <a:ext cx="420775" cy="420811"/>
            <a:chOff x="-5251625" y="3272950"/>
            <a:chExt cx="292225" cy="292250"/>
          </a:xfrm>
        </p:grpSpPr>
        <p:sp>
          <p:nvSpPr>
            <p:cNvPr id="8641" name="Google Shape;8641;p8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0"/>
          <p:cNvGrpSpPr/>
          <p:nvPr/>
        </p:nvGrpSpPr>
        <p:grpSpPr>
          <a:xfrm>
            <a:off x="3016407" y="2204348"/>
            <a:ext cx="427578" cy="421351"/>
            <a:chOff x="-5254775" y="3631325"/>
            <a:chExt cx="296950" cy="292625"/>
          </a:xfrm>
        </p:grpSpPr>
        <p:sp>
          <p:nvSpPr>
            <p:cNvPr id="8645" name="Google Shape;8645;p8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0"/>
          <p:cNvGrpSpPr/>
          <p:nvPr/>
        </p:nvGrpSpPr>
        <p:grpSpPr>
          <a:xfrm>
            <a:off x="3032265" y="2756270"/>
            <a:ext cx="419659" cy="420775"/>
            <a:chOff x="-5251625" y="3991275"/>
            <a:chExt cx="291450" cy="292225"/>
          </a:xfrm>
        </p:grpSpPr>
        <p:sp>
          <p:nvSpPr>
            <p:cNvPr id="8653" name="Google Shape;8653;p8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0"/>
          <p:cNvGrpSpPr/>
          <p:nvPr/>
        </p:nvGrpSpPr>
        <p:grpSpPr>
          <a:xfrm>
            <a:off x="5772848" y="1689240"/>
            <a:ext cx="319874" cy="419623"/>
            <a:chOff x="-3365275" y="3253275"/>
            <a:chExt cx="222150" cy="291425"/>
          </a:xfrm>
        </p:grpSpPr>
        <p:sp>
          <p:nvSpPr>
            <p:cNvPr id="8659" name="Google Shape;8659;p8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0"/>
          <p:cNvGrpSpPr/>
          <p:nvPr/>
        </p:nvGrpSpPr>
        <p:grpSpPr>
          <a:xfrm>
            <a:off x="5746786" y="2204058"/>
            <a:ext cx="371998" cy="421927"/>
            <a:chOff x="-3383375" y="3611625"/>
            <a:chExt cx="258350" cy="293025"/>
          </a:xfrm>
        </p:grpSpPr>
        <p:sp>
          <p:nvSpPr>
            <p:cNvPr id="8662" name="Google Shape;8662;p8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0"/>
          <p:cNvGrpSpPr/>
          <p:nvPr/>
        </p:nvGrpSpPr>
        <p:grpSpPr>
          <a:xfrm>
            <a:off x="5809135" y="2756826"/>
            <a:ext cx="271097" cy="419659"/>
            <a:chOff x="-3347950" y="3971575"/>
            <a:chExt cx="188275" cy="291450"/>
          </a:xfrm>
        </p:grpSpPr>
        <p:sp>
          <p:nvSpPr>
            <p:cNvPr id="8665" name="Google Shape;8665;p8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0"/>
          <p:cNvGrpSpPr/>
          <p:nvPr/>
        </p:nvGrpSpPr>
        <p:grpSpPr>
          <a:xfrm>
            <a:off x="858994" y="3307061"/>
            <a:ext cx="371998" cy="421927"/>
            <a:chOff x="-1575775" y="3238300"/>
            <a:chExt cx="258350" cy="293025"/>
          </a:xfrm>
        </p:grpSpPr>
        <p:sp>
          <p:nvSpPr>
            <p:cNvPr id="8669" name="Google Shape;8669;p8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0"/>
          <p:cNvGrpSpPr/>
          <p:nvPr/>
        </p:nvGrpSpPr>
        <p:grpSpPr>
          <a:xfrm>
            <a:off x="2503892" y="3309051"/>
            <a:ext cx="423079" cy="424159"/>
            <a:chOff x="-1591550" y="3597475"/>
            <a:chExt cx="293825" cy="294575"/>
          </a:xfrm>
        </p:grpSpPr>
        <p:sp>
          <p:nvSpPr>
            <p:cNvPr id="8675" name="Google Shape;8675;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0"/>
          <p:cNvGrpSpPr/>
          <p:nvPr/>
        </p:nvGrpSpPr>
        <p:grpSpPr>
          <a:xfrm>
            <a:off x="4153362" y="3318663"/>
            <a:ext cx="421927" cy="399248"/>
            <a:chOff x="-1592325" y="3957400"/>
            <a:chExt cx="293025" cy="277275"/>
          </a:xfrm>
        </p:grpSpPr>
        <p:sp>
          <p:nvSpPr>
            <p:cNvPr id="8679" name="Google Shape;8679;p8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0"/>
          <p:cNvGrpSpPr/>
          <p:nvPr/>
        </p:nvGrpSpPr>
        <p:grpSpPr>
          <a:xfrm>
            <a:off x="3640232" y="3310744"/>
            <a:ext cx="369730" cy="420775"/>
            <a:chOff x="-778700" y="3612425"/>
            <a:chExt cx="256775" cy="292225"/>
          </a:xfrm>
        </p:grpSpPr>
        <p:sp>
          <p:nvSpPr>
            <p:cNvPr id="8684" name="Google Shape;8684;p8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0"/>
          <p:cNvGrpSpPr/>
          <p:nvPr/>
        </p:nvGrpSpPr>
        <p:grpSpPr>
          <a:xfrm>
            <a:off x="6111733" y="3828305"/>
            <a:ext cx="340731" cy="387641"/>
            <a:chOff x="7728464" y="1561258"/>
            <a:chExt cx="349719" cy="397866"/>
          </a:xfrm>
        </p:grpSpPr>
        <p:sp>
          <p:nvSpPr>
            <p:cNvPr id="8691" name="Google Shape;8691;p8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80"/>
          <p:cNvGrpSpPr/>
          <p:nvPr/>
        </p:nvGrpSpPr>
        <p:grpSpPr>
          <a:xfrm>
            <a:off x="4034702" y="3828305"/>
            <a:ext cx="387681" cy="387641"/>
            <a:chOff x="5611350" y="1561258"/>
            <a:chExt cx="397907" cy="397866"/>
          </a:xfrm>
        </p:grpSpPr>
        <p:sp>
          <p:nvSpPr>
            <p:cNvPr id="8694" name="Google Shape;8694;p8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0"/>
          <p:cNvGrpSpPr/>
          <p:nvPr/>
        </p:nvGrpSpPr>
        <p:grpSpPr>
          <a:xfrm>
            <a:off x="4553987" y="3925571"/>
            <a:ext cx="387610" cy="193109"/>
            <a:chOff x="6140660" y="1661097"/>
            <a:chExt cx="397835" cy="198202"/>
          </a:xfrm>
        </p:grpSpPr>
        <p:sp>
          <p:nvSpPr>
            <p:cNvPr id="8699" name="Google Shape;8699;p8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0"/>
          <p:cNvGrpSpPr/>
          <p:nvPr/>
        </p:nvGrpSpPr>
        <p:grpSpPr>
          <a:xfrm>
            <a:off x="5073202" y="3828305"/>
            <a:ext cx="387681" cy="387641"/>
            <a:chOff x="6669907" y="1561258"/>
            <a:chExt cx="397907" cy="397866"/>
          </a:xfrm>
        </p:grpSpPr>
        <p:sp>
          <p:nvSpPr>
            <p:cNvPr id="8704" name="Google Shape;8704;p8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0"/>
          <p:cNvGrpSpPr/>
          <p:nvPr/>
        </p:nvGrpSpPr>
        <p:grpSpPr>
          <a:xfrm>
            <a:off x="1958433" y="3885842"/>
            <a:ext cx="387681" cy="272572"/>
            <a:chOff x="3386036" y="1746339"/>
            <a:chExt cx="397907" cy="279762"/>
          </a:xfrm>
        </p:grpSpPr>
        <p:sp>
          <p:nvSpPr>
            <p:cNvPr id="8710" name="Google Shape;8710;p8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0"/>
          <p:cNvGrpSpPr/>
          <p:nvPr/>
        </p:nvGrpSpPr>
        <p:grpSpPr>
          <a:xfrm>
            <a:off x="2996130" y="3828288"/>
            <a:ext cx="387681" cy="387681"/>
            <a:chOff x="4417380" y="1687279"/>
            <a:chExt cx="397907" cy="397907"/>
          </a:xfrm>
        </p:grpSpPr>
        <p:sp>
          <p:nvSpPr>
            <p:cNvPr id="8713" name="Google Shape;8713;p8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0"/>
          <p:cNvGrpSpPr/>
          <p:nvPr/>
        </p:nvGrpSpPr>
        <p:grpSpPr>
          <a:xfrm>
            <a:off x="7942611" y="3308537"/>
            <a:ext cx="387661" cy="387661"/>
            <a:chOff x="2869999" y="1687279"/>
            <a:chExt cx="397887" cy="397887"/>
          </a:xfrm>
        </p:grpSpPr>
        <p:sp>
          <p:nvSpPr>
            <p:cNvPr id="8716" name="Google Shape;8716;p8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0"/>
          <p:cNvGrpSpPr/>
          <p:nvPr/>
        </p:nvGrpSpPr>
        <p:grpSpPr>
          <a:xfrm>
            <a:off x="2477718" y="3828664"/>
            <a:ext cx="386807" cy="386929"/>
            <a:chOff x="3902887" y="1687655"/>
            <a:chExt cx="397010" cy="397135"/>
          </a:xfrm>
        </p:grpSpPr>
        <p:sp>
          <p:nvSpPr>
            <p:cNvPr id="8719" name="Google Shape;8719;p8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0"/>
          <p:cNvGrpSpPr/>
          <p:nvPr/>
        </p:nvGrpSpPr>
        <p:grpSpPr>
          <a:xfrm>
            <a:off x="3515416" y="3828344"/>
            <a:ext cx="387681" cy="387681"/>
            <a:chOff x="4933458" y="1687279"/>
            <a:chExt cx="397907" cy="397907"/>
          </a:xfrm>
        </p:grpSpPr>
        <p:sp>
          <p:nvSpPr>
            <p:cNvPr id="8722" name="Google Shape;8722;p8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0"/>
          <p:cNvGrpSpPr/>
          <p:nvPr/>
        </p:nvGrpSpPr>
        <p:grpSpPr>
          <a:xfrm>
            <a:off x="6348367" y="3308537"/>
            <a:ext cx="387661" cy="387661"/>
            <a:chOff x="1379798" y="1723250"/>
            <a:chExt cx="397887" cy="397887"/>
          </a:xfrm>
        </p:grpSpPr>
        <p:sp>
          <p:nvSpPr>
            <p:cNvPr id="8725" name="Google Shape;8725;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0"/>
          <p:cNvGrpSpPr/>
          <p:nvPr/>
        </p:nvGrpSpPr>
        <p:grpSpPr>
          <a:xfrm>
            <a:off x="5286246" y="3308537"/>
            <a:ext cx="387681" cy="387661"/>
            <a:chOff x="266768" y="1721375"/>
            <a:chExt cx="397907" cy="397887"/>
          </a:xfrm>
        </p:grpSpPr>
        <p:sp>
          <p:nvSpPr>
            <p:cNvPr id="8730" name="Google Shape;8730;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80"/>
          <p:cNvGrpSpPr/>
          <p:nvPr/>
        </p:nvGrpSpPr>
        <p:grpSpPr>
          <a:xfrm>
            <a:off x="5817327" y="3308537"/>
            <a:ext cx="387641" cy="387661"/>
            <a:chOff x="864491" y="1723250"/>
            <a:chExt cx="397866" cy="397887"/>
          </a:xfrm>
        </p:grpSpPr>
        <p:sp>
          <p:nvSpPr>
            <p:cNvPr id="8733" name="Google Shape;8733;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6" name="Google Shape;8736;p8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7" name="Google Shape;8737;p80"/>
          <p:cNvGrpSpPr/>
          <p:nvPr/>
        </p:nvGrpSpPr>
        <p:grpSpPr>
          <a:xfrm>
            <a:off x="7411672" y="3308924"/>
            <a:ext cx="387539" cy="386888"/>
            <a:chOff x="2408992" y="1722875"/>
            <a:chExt cx="397761" cy="397093"/>
          </a:xfrm>
        </p:grpSpPr>
        <p:sp>
          <p:nvSpPr>
            <p:cNvPr id="8738" name="Google Shape;8738;p8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0"/>
          <p:cNvGrpSpPr/>
          <p:nvPr/>
        </p:nvGrpSpPr>
        <p:grpSpPr>
          <a:xfrm>
            <a:off x="6584154" y="3827060"/>
            <a:ext cx="388966" cy="388966"/>
            <a:chOff x="1190625" y="238125"/>
            <a:chExt cx="5235075" cy="5235075"/>
          </a:xfrm>
        </p:grpSpPr>
        <p:sp>
          <p:nvSpPr>
            <p:cNvPr id="8741" name="Google Shape;8741;p8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80"/>
          <p:cNvGrpSpPr/>
          <p:nvPr/>
        </p:nvGrpSpPr>
        <p:grpSpPr>
          <a:xfrm>
            <a:off x="5592488" y="3828305"/>
            <a:ext cx="387641" cy="387641"/>
            <a:chOff x="7199196" y="1561258"/>
            <a:chExt cx="397866" cy="397866"/>
          </a:xfrm>
        </p:grpSpPr>
        <p:sp>
          <p:nvSpPr>
            <p:cNvPr id="8744" name="Google Shape;8744;p8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7" name="Google Shape;8747;p8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51" name="Shape 8751"/>
        <p:cNvGrpSpPr/>
        <p:nvPr/>
      </p:nvGrpSpPr>
      <p:grpSpPr>
        <a:xfrm>
          <a:off x="0" y="0"/>
          <a:ext cx="0" cy="0"/>
          <a:chOff x="0" y="0"/>
          <a:chExt cx="0" cy="0"/>
        </a:xfrm>
      </p:grpSpPr>
      <p:pic>
        <p:nvPicPr>
          <p:cNvPr id="8752" name="Google Shape;8752;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ph idx="1" type="subTitle"/>
          </p:nvPr>
        </p:nvSpPr>
        <p:spPr>
          <a:xfrm flipH="1">
            <a:off x="4255450" y="2013675"/>
            <a:ext cx="4173600" cy="1686600"/>
          </a:xfrm>
          <a:prstGeom prst="rect">
            <a:avLst/>
          </a:prstGeom>
        </p:spPr>
        <p:txBody>
          <a:bodyPr anchorCtr="0" anchor="ctr" bIns="91425" lIns="320025" spcFirstLastPara="1" rIns="320025" wrap="square" tIns="91425">
            <a:noAutofit/>
          </a:bodyPr>
          <a:lstStyle/>
          <a:p>
            <a:pPr indent="0" lvl="0" marL="0" rtl="0" algn="ctr">
              <a:spcBef>
                <a:spcPts val="0"/>
              </a:spcBef>
              <a:spcAft>
                <a:spcPts val="0"/>
              </a:spcAft>
              <a:buNone/>
            </a:pPr>
            <a:r>
              <a:rPr lang="en">
                <a:solidFill>
                  <a:schemeClr val="lt2"/>
                </a:solidFill>
              </a:rPr>
              <a:t>Venus</a:t>
            </a:r>
            <a:r>
              <a:rPr b="1" lang="en">
                <a:solidFill>
                  <a:schemeClr val="lt2"/>
                </a:solidFill>
              </a:rPr>
              <a:t> </a:t>
            </a:r>
            <a:r>
              <a:rPr lang="en">
                <a:solidFill>
                  <a:schemeClr val="lt2"/>
                </a:solidFill>
              </a:rPr>
              <a:t>has a beautiful name and is the second planet from the Sun. It’s terribly hot, even hotter than Mercury, and its atmosphere is extremely poisonous. It’s the second-brightest natural object in the night sky after the Moon</a:t>
            </a:r>
            <a:endParaRPr>
              <a:solidFill>
                <a:schemeClr val="lt2"/>
              </a:solidFill>
            </a:endParaRPr>
          </a:p>
        </p:txBody>
      </p:sp>
      <p:sp>
        <p:nvSpPr>
          <p:cNvPr id="482" name="Google Shape;482;p38"/>
          <p:cNvSpPr txBox="1"/>
          <p:nvPr>
            <p:ph type="title"/>
          </p:nvPr>
        </p:nvSpPr>
        <p:spPr>
          <a:xfrm flipH="1">
            <a:off x="4255300" y="1443200"/>
            <a:ext cx="4173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483" name="Google Shape;483;p38"/>
          <p:cNvPicPr preferRelativeResize="0"/>
          <p:nvPr/>
        </p:nvPicPr>
        <p:blipFill>
          <a:blip r:embed="rId3">
            <a:alphaModFix/>
          </a:blip>
          <a:stretch>
            <a:fillRect/>
          </a:stretch>
        </p:blipFill>
        <p:spPr>
          <a:xfrm rot="1080437">
            <a:off x="2247903" y="797622"/>
            <a:ext cx="1471344" cy="1929305"/>
          </a:xfrm>
          <a:prstGeom prst="rect">
            <a:avLst/>
          </a:prstGeom>
          <a:noFill/>
          <a:ln>
            <a:noFill/>
          </a:ln>
        </p:spPr>
      </p:pic>
      <p:grpSp>
        <p:nvGrpSpPr>
          <p:cNvPr id="484" name="Google Shape;484;p38"/>
          <p:cNvGrpSpPr/>
          <p:nvPr/>
        </p:nvGrpSpPr>
        <p:grpSpPr>
          <a:xfrm>
            <a:off x="1135125" y="3099823"/>
            <a:ext cx="2075924" cy="1423700"/>
            <a:chOff x="1135125" y="3099823"/>
            <a:chExt cx="2075924" cy="1423700"/>
          </a:xfrm>
        </p:grpSpPr>
        <p:pic>
          <p:nvPicPr>
            <p:cNvPr id="485" name="Google Shape;485;p38"/>
            <p:cNvPicPr preferRelativeResize="0"/>
            <p:nvPr/>
          </p:nvPicPr>
          <p:blipFill>
            <a:blip r:embed="rId4">
              <a:alphaModFix/>
            </a:blip>
            <a:stretch>
              <a:fillRect/>
            </a:stretch>
          </p:blipFill>
          <p:spPr>
            <a:xfrm rot="-299030">
              <a:off x="1185994" y="3183200"/>
              <a:ext cx="1974187" cy="1256946"/>
            </a:xfrm>
            <a:prstGeom prst="rect">
              <a:avLst/>
            </a:prstGeom>
            <a:noFill/>
            <a:ln>
              <a:noFill/>
            </a:ln>
          </p:spPr>
        </p:pic>
        <p:pic>
          <p:nvPicPr>
            <p:cNvPr id="486" name="Google Shape;486;p38"/>
            <p:cNvPicPr preferRelativeResize="0"/>
            <p:nvPr/>
          </p:nvPicPr>
          <p:blipFill>
            <a:blip r:embed="rId5">
              <a:alphaModFix/>
            </a:blip>
            <a:stretch>
              <a:fillRect/>
            </a:stretch>
          </p:blipFill>
          <p:spPr>
            <a:xfrm>
              <a:off x="1824900" y="3457775"/>
              <a:ext cx="696375" cy="593200"/>
            </a:xfrm>
            <a:prstGeom prst="rect">
              <a:avLst/>
            </a:prstGeom>
            <a:noFill/>
            <a:ln>
              <a:noFill/>
            </a:ln>
          </p:spPr>
        </p:pic>
      </p:grpSp>
      <p:pic>
        <p:nvPicPr>
          <p:cNvPr id="487" name="Google Shape;487;p38"/>
          <p:cNvPicPr preferRelativeResize="0"/>
          <p:nvPr/>
        </p:nvPicPr>
        <p:blipFill>
          <a:blip r:embed="rId6">
            <a:alphaModFix/>
          </a:blip>
          <a:stretch>
            <a:fillRect/>
          </a:stretch>
        </p:blipFill>
        <p:spPr>
          <a:xfrm rot="-1041134">
            <a:off x="1421850" y="1368050"/>
            <a:ext cx="206400" cy="14400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9"/>
          <p:cNvPicPr preferRelativeResize="0"/>
          <p:nvPr/>
        </p:nvPicPr>
        <p:blipFill rotWithShape="1">
          <a:blip r:embed="rId3">
            <a:alphaModFix/>
          </a:blip>
          <a:srcRect b="44658" l="25007" r="22399" t="40373"/>
          <a:stretch/>
        </p:blipFill>
        <p:spPr>
          <a:xfrm>
            <a:off x="921500" y="4238338"/>
            <a:ext cx="1699450" cy="297751"/>
          </a:xfrm>
          <a:prstGeom prst="rect">
            <a:avLst/>
          </a:prstGeom>
          <a:noFill/>
          <a:ln>
            <a:noFill/>
          </a:ln>
        </p:spPr>
      </p:pic>
      <p:pic>
        <p:nvPicPr>
          <p:cNvPr id="493" name="Google Shape;493;p39"/>
          <p:cNvPicPr preferRelativeResize="0"/>
          <p:nvPr/>
        </p:nvPicPr>
        <p:blipFill rotWithShape="1">
          <a:blip r:embed="rId3">
            <a:alphaModFix/>
          </a:blip>
          <a:srcRect b="44658" l="25007" r="22399" t="40373"/>
          <a:stretch/>
        </p:blipFill>
        <p:spPr>
          <a:xfrm>
            <a:off x="6402877" y="4126588"/>
            <a:ext cx="2683123" cy="409501"/>
          </a:xfrm>
          <a:prstGeom prst="rect">
            <a:avLst/>
          </a:prstGeom>
          <a:noFill/>
          <a:ln>
            <a:noFill/>
          </a:ln>
        </p:spPr>
      </p:pic>
      <p:sp>
        <p:nvSpPr>
          <p:cNvPr id="494" name="Google Shape;494;p39"/>
          <p:cNvSpPr txBox="1"/>
          <p:nvPr>
            <p:ph idx="1" type="subTitle"/>
          </p:nvPr>
        </p:nvSpPr>
        <p:spPr>
          <a:xfrm>
            <a:off x="2741075" y="3286675"/>
            <a:ext cx="3661800" cy="713400"/>
          </a:xfrm>
          <a:prstGeom prst="rect">
            <a:avLst/>
          </a:prstGeom>
        </p:spPr>
        <p:txBody>
          <a:bodyPr anchorCtr="0" anchor="ctr" bIns="91425" lIns="457200" spcFirstLastPara="1" rIns="457200" wrap="square" tIns="91425">
            <a:noAutofit/>
          </a:bodyPr>
          <a:lstStyle/>
          <a:p>
            <a:pPr indent="0" lvl="0" marL="0" rtl="0" algn="ctr">
              <a:spcBef>
                <a:spcPts val="0"/>
              </a:spcBef>
              <a:spcAft>
                <a:spcPts val="0"/>
              </a:spcAft>
              <a:buNone/>
            </a:pPr>
            <a:r>
              <a:rPr lang="en"/>
              <a:t>You can enter a subtitle here if you need it</a:t>
            </a:r>
            <a:endParaRPr/>
          </a:p>
        </p:txBody>
      </p:sp>
      <p:sp>
        <p:nvSpPr>
          <p:cNvPr id="495" name="Google Shape;495;p39"/>
          <p:cNvSpPr txBox="1"/>
          <p:nvPr>
            <p:ph type="title"/>
          </p:nvPr>
        </p:nvSpPr>
        <p:spPr>
          <a:xfrm>
            <a:off x="2741125" y="1964175"/>
            <a:ext cx="3661800" cy="12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THEORETICAL LESSON</a:t>
            </a:r>
            <a:endParaRPr/>
          </a:p>
        </p:txBody>
      </p:sp>
      <p:sp>
        <p:nvSpPr>
          <p:cNvPr id="496" name="Google Shape;496;p39"/>
          <p:cNvSpPr txBox="1"/>
          <p:nvPr>
            <p:ph idx="2" type="title"/>
          </p:nvPr>
        </p:nvSpPr>
        <p:spPr>
          <a:xfrm>
            <a:off x="2862275" y="935550"/>
            <a:ext cx="3419400" cy="9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7" name="Google Shape;497;p39"/>
          <p:cNvSpPr/>
          <p:nvPr/>
        </p:nvSpPr>
        <p:spPr>
          <a:xfrm>
            <a:off x="8111050" y="1964175"/>
            <a:ext cx="109200" cy="136800"/>
          </a:xfrm>
          <a:prstGeom prst="star4">
            <a:avLst>
              <a:gd fmla="val 12011" name="adj"/>
            </a:avLst>
          </a:prstGeom>
          <a:solidFill>
            <a:schemeClr val="lt2"/>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39"/>
          <p:cNvPicPr preferRelativeResize="0"/>
          <p:nvPr/>
        </p:nvPicPr>
        <p:blipFill>
          <a:blip r:embed="rId4">
            <a:alphaModFix/>
          </a:blip>
          <a:stretch>
            <a:fillRect/>
          </a:stretch>
        </p:blipFill>
        <p:spPr>
          <a:xfrm>
            <a:off x="6519800" y="821431"/>
            <a:ext cx="1905050" cy="3500639"/>
          </a:xfrm>
          <a:prstGeom prst="rect">
            <a:avLst/>
          </a:prstGeom>
          <a:noFill/>
          <a:ln>
            <a:noFill/>
          </a:ln>
        </p:spPr>
      </p:pic>
      <p:pic>
        <p:nvPicPr>
          <p:cNvPr id="499" name="Google Shape;499;p39"/>
          <p:cNvPicPr preferRelativeResize="0"/>
          <p:nvPr/>
        </p:nvPicPr>
        <p:blipFill>
          <a:blip r:embed="rId5">
            <a:alphaModFix/>
          </a:blip>
          <a:stretch>
            <a:fillRect/>
          </a:stretch>
        </p:blipFill>
        <p:spPr>
          <a:xfrm>
            <a:off x="1085425" y="866775"/>
            <a:ext cx="1699450" cy="3500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0"/>
          <p:cNvSpPr txBox="1"/>
          <p:nvPr>
            <p:ph idx="3" type="subTitle"/>
          </p:nvPr>
        </p:nvSpPr>
        <p:spPr>
          <a:xfrm>
            <a:off x="1647050" y="3218200"/>
            <a:ext cx="2742000" cy="10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505" name="Google Shape;505;p40"/>
          <p:cNvSpPr txBox="1"/>
          <p:nvPr>
            <p:ph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IMPORTANT LESSON</a:t>
            </a:r>
            <a:endParaRPr/>
          </a:p>
        </p:txBody>
      </p:sp>
      <p:sp>
        <p:nvSpPr>
          <p:cNvPr id="506" name="Google Shape;506;p40"/>
          <p:cNvSpPr txBox="1"/>
          <p:nvPr>
            <p:ph idx="1" type="subTitle"/>
          </p:nvPr>
        </p:nvSpPr>
        <p:spPr>
          <a:xfrm>
            <a:off x="1647050" y="2658820"/>
            <a:ext cx="27420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1</a:t>
            </a:r>
            <a:endParaRPr/>
          </a:p>
        </p:txBody>
      </p:sp>
      <p:sp>
        <p:nvSpPr>
          <p:cNvPr id="507" name="Google Shape;507;p40"/>
          <p:cNvSpPr txBox="1"/>
          <p:nvPr>
            <p:ph idx="2" type="subTitle"/>
          </p:nvPr>
        </p:nvSpPr>
        <p:spPr>
          <a:xfrm>
            <a:off x="4753753" y="2658820"/>
            <a:ext cx="27432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2</a:t>
            </a:r>
            <a:endParaRPr/>
          </a:p>
        </p:txBody>
      </p:sp>
      <p:sp>
        <p:nvSpPr>
          <p:cNvPr id="508" name="Google Shape;508;p40"/>
          <p:cNvSpPr txBox="1"/>
          <p:nvPr>
            <p:ph idx="4" type="subTitle"/>
          </p:nvPr>
        </p:nvSpPr>
        <p:spPr>
          <a:xfrm>
            <a:off x="4754353" y="3218200"/>
            <a:ext cx="2742000" cy="10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very poisonous atmosphere</a:t>
            </a:r>
            <a:endParaRPr/>
          </a:p>
        </p:txBody>
      </p:sp>
      <p:sp>
        <p:nvSpPr>
          <p:cNvPr id="509" name="Google Shape;509;p40"/>
          <p:cNvSpPr/>
          <p:nvPr/>
        </p:nvSpPr>
        <p:spPr>
          <a:xfrm>
            <a:off x="2516300" y="1664800"/>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5623603" y="1664800"/>
            <a:ext cx="1003500" cy="1003500"/>
          </a:xfrm>
          <a:prstGeom prst="ellipse">
            <a:avLst/>
          </a:prstGeom>
          <a:solidFill>
            <a:schemeClr val="lt2"/>
          </a:solidFill>
          <a:ln>
            <a:noFill/>
          </a:ln>
          <a:effectLst>
            <a:outerShdw blurRad="71438" rotWithShape="0" algn="bl" dir="3000000" dist="47625">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40"/>
          <p:cNvGrpSpPr/>
          <p:nvPr/>
        </p:nvGrpSpPr>
        <p:grpSpPr>
          <a:xfrm>
            <a:off x="2720311" y="1910562"/>
            <a:ext cx="595479" cy="529251"/>
            <a:chOff x="1190625" y="528075"/>
            <a:chExt cx="5214350" cy="4634425"/>
          </a:xfrm>
        </p:grpSpPr>
        <p:sp>
          <p:nvSpPr>
            <p:cNvPr id="512" name="Google Shape;512;p40"/>
            <p:cNvSpPr/>
            <p:nvPr/>
          </p:nvSpPr>
          <p:spPr>
            <a:xfrm>
              <a:off x="3225475" y="528075"/>
              <a:ext cx="3179500" cy="3369750"/>
            </a:xfrm>
            <a:custGeom>
              <a:rect b="b" l="l" r="r" t="t"/>
              <a:pathLst>
                <a:path extrusionOk="0" h="134790" w="127180">
                  <a:moveTo>
                    <a:pt x="91569" y="45378"/>
                  </a:moveTo>
                  <a:cubicBezTo>
                    <a:pt x="95802" y="45378"/>
                    <a:pt x="99220" y="48797"/>
                    <a:pt x="99220" y="52988"/>
                  </a:cubicBezTo>
                  <a:cubicBezTo>
                    <a:pt x="99220" y="57221"/>
                    <a:pt x="95802" y="60640"/>
                    <a:pt x="91569" y="60640"/>
                  </a:cubicBezTo>
                  <a:cubicBezTo>
                    <a:pt x="87337" y="60640"/>
                    <a:pt x="83959" y="57221"/>
                    <a:pt x="83959" y="52988"/>
                  </a:cubicBezTo>
                  <a:cubicBezTo>
                    <a:pt x="83959" y="48797"/>
                    <a:pt x="87337" y="45378"/>
                    <a:pt x="91569" y="45378"/>
                  </a:cubicBezTo>
                  <a:close/>
                  <a:moveTo>
                    <a:pt x="0" y="1"/>
                  </a:moveTo>
                  <a:lnTo>
                    <a:pt x="0" y="42326"/>
                  </a:lnTo>
                  <a:cubicBezTo>
                    <a:pt x="20349" y="41227"/>
                    <a:pt x="32151" y="38541"/>
                    <a:pt x="32680" y="38419"/>
                  </a:cubicBezTo>
                  <a:lnTo>
                    <a:pt x="42122" y="36058"/>
                  </a:lnTo>
                  <a:lnTo>
                    <a:pt x="61006" y="31378"/>
                  </a:lnTo>
                  <a:lnTo>
                    <a:pt x="61046" y="70936"/>
                  </a:lnTo>
                  <a:cubicBezTo>
                    <a:pt x="61901" y="70855"/>
                    <a:pt x="62715" y="70814"/>
                    <a:pt x="63610" y="70814"/>
                  </a:cubicBezTo>
                  <a:cubicBezTo>
                    <a:pt x="76226" y="70814"/>
                    <a:pt x="86482" y="81070"/>
                    <a:pt x="86482" y="93686"/>
                  </a:cubicBezTo>
                  <a:lnTo>
                    <a:pt x="61046" y="93686"/>
                  </a:lnTo>
                  <a:lnTo>
                    <a:pt x="61046" y="134790"/>
                  </a:lnTo>
                  <a:cubicBezTo>
                    <a:pt x="65116" y="134790"/>
                    <a:pt x="80459" y="131371"/>
                    <a:pt x="95435" y="122540"/>
                  </a:cubicBezTo>
                  <a:cubicBezTo>
                    <a:pt x="116191" y="110249"/>
                    <a:pt x="127179" y="92383"/>
                    <a:pt x="127179" y="70814"/>
                  </a:cubicBezTo>
                  <a:lnTo>
                    <a:pt x="127179" y="9768"/>
                  </a:lnTo>
                  <a:lnTo>
                    <a:pt x="127179" y="1"/>
                  </a:lnTo>
                  <a:lnTo>
                    <a:pt x="117697" y="2361"/>
                  </a:lnTo>
                  <a:cubicBezTo>
                    <a:pt x="117493" y="2402"/>
                    <a:pt x="97633" y="7204"/>
                    <a:pt x="63570" y="7204"/>
                  </a:cubicBezTo>
                  <a:cubicBezTo>
                    <a:pt x="29547" y="7204"/>
                    <a:pt x="9686" y="2402"/>
                    <a:pt x="9483" y="236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1190625" y="1799875"/>
              <a:ext cx="3179475" cy="3362625"/>
            </a:xfrm>
            <a:custGeom>
              <a:rect b="b" l="l" r="r" t="t"/>
              <a:pathLst>
                <a:path extrusionOk="0" h="134505" w="127179">
                  <a:moveTo>
                    <a:pt x="35610" y="45378"/>
                  </a:moveTo>
                  <a:cubicBezTo>
                    <a:pt x="39843" y="45378"/>
                    <a:pt x="43261" y="48796"/>
                    <a:pt x="43261" y="52988"/>
                  </a:cubicBezTo>
                  <a:cubicBezTo>
                    <a:pt x="43261" y="57221"/>
                    <a:pt x="39843" y="60639"/>
                    <a:pt x="35610" y="60639"/>
                  </a:cubicBezTo>
                  <a:cubicBezTo>
                    <a:pt x="31378" y="60639"/>
                    <a:pt x="28000" y="57221"/>
                    <a:pt x="28000" y="52988"/>
                  </a:cubicBezTo>
                  <a:cubicBezTo>
                    <a:pt x="28000" y="48796"/>
                    <a:pt x="31378" y="45378"/>
                    <a:pt x="35610" y="45378"/>
                  </a:cubicBezTo>
                  <a:close/>
                  <a:moveTo>
                    <a:pt x="91569" y="45378"/>
                  </a:moveTo>
                  <a:cubicBezTo>
                    <a:pt x="95801" y="45378"/>
                    <a:pt x="99220" y="48796"/>
                    <a:pt x="99220" y="52988"/>
                  </a:cubicBezTo>
                  <a:cubicBezTo>
                    <a:pt x="99220" y="57221"/>
                    <a:pt x="95801" y="60639"/>
                    <a:pt x="91569" y="60639"/>
                  </a:cubicBezTo>
                  <a:cubicBezTo>
                    <a:pt x="87336" y="60639"/>
                    <a:pt x="83958" y="57221"/>
                    <a:pt x="83958" y="52988"/>
                  </a:cubicBezTo>
                  <a:cubicBezTo>
                    <a:pt x="83958" y="48796"/>
                    <a:pt x="87336" y="45378"/>
                    <a:pt x="91569" y="45378"/>
                  </a:cubicBezTo>
                  <a:close/>
                  <a:moveTo>
                    <a:pt x="86482" y="78424"/>
                  </a:moveTo>
                  <a:cubicBezTo>
                    <a:pt x="86482" y="91040"/>
                    <a:pt x="76226" y="101336"/>
                    <a:pt x="63610" y="101336"/>
                  </a:cubicBezTo>
                  <a:cubicBezTo>
                    <a:pt x="50953" y="101336"/>
                    <a:pt x="40697" y="91040"/>
                    <a:pt x="40697" y="78424"/>
                  </a:cubicBezTo>
                  <a:close/>
                  <a:moveTo>
                    <a:pt x="0" y="0"/>
                  </a:moveTo>
                  <a:lnTo>
                    <a:pt x="0" y="70813"/>
                  </a:lnTo>
                  <a:cubicBezTo>
                    <a:pt x="0" y="92383"/>
                    <a:pt x="10988" y="110249"/>
                    <a:pt x="31744" y="122540"/>
                  </a:cubicBezTo>
                  <a:cubicBezTo>
                    <a:pt x="46720" y="131371"/>
                    <a:pt x="61616" y="134138"/>
                    <a:pt x="62226" y="134260"/>
                  </a:cubicBezTo>
                  <a:lnTo>
                    <a:pt x="63610" y="134505"/>
                  </a:lnTo>
                  <a:lnTo>
                    <a:pt x="64953" y="134260"/>
                  </a:lnTo>
                  <a:cubicBezTo>
                    <a:pt x="65563" y="134138"/>
                    <a:pt x="80458" y="131371"/>
                    <a:pt x="95435" y="122540"/>
                  </a:cubicBezTo>
                  <a:cubicBezTo>
                    <a:pt x="116191" y="110249"/>
                    <a:pt x="127179" y="92383"/>
                    <a:pt x="127179" y="70813"/>
                  </a:cubicBezTo>
                  <a:lnTo>
                    <a:pt x="127179" y="9768"/>
                  </a:lnTo>
                  <a:lnTo>
                    <a:pt x="127179" y="0"/>
                  </a:lnTo>
                  <a:lnTo>
                    <a:pt x="117696" y="2361"/>
                  </a:lnTo>
                  <a:cubicBezTo>
                    <a:pt x="117493" y="2401"/>
                    <a:pt x="97633" y="7204"/>
                    <a:pt x="63610" y="7204"/>
                  </a:cubicBezTo>
                  <a:cubicBezTo>
                    <a:pt x="29546" y="7204"/>
                    <a:pt x="9686" y="2401"/>
                    <a:pt x="9482" y="236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40"/>
          <p:cNvSpPr/>
          <p:nvPr/>
        </p:nvSpPr>
        <p:spPr>
          <a:xfrm>
            <a:off x="5888499" y="1877300"/>
            <a:ext cx="473707" cy="595777"/>
          </a:xfrm>
          <a:custGeom>
            <a:rect b="b" l="l" r="r" t="t"/>
            <a:pathLst>
              <a:path extrusionOk="0" h="209228" w="166359">
                <a:moveTo>
                  <a:pt x="93524" y="98322"/>
                </a:moveTo>
                <a:lnTo>
                  <a:pt x="93524" y="113446"/>
                </a:lnTo>
                <a:lnTo>
                  <a:pt x="48154" y="113446"/>
                </a:lnTo>
                <a:lnTo>
                  <a:pt x="48154" y="98322"/>
                </a:lnTo>
                <a:close/>
                <a:moveTo>
                  <a:pt x="37829" y="0"/>
                </a:moveTo>
                <a:cubicBezTo>
                  <a:pt x="16979" y="0"/>
                  <a:pt x="1" y="16979"/>
                  <a:pt x="1" y="37829"/>
                </a:cubicBezTo>
                <a:cubicBezTo>
                  <a:pt x="1" y="50169"/>
                  <a:pt x="5969" y="61139"/>
                  <a:pt x="15164" y="68076"/>
                </a:cubicBezTo>
                <a:lnTo>
                  <a:pt x="15124" y="68076"/>
                </a:lnTo>
                <a:lnTo>
                  <a:pt x="15124" y="148734"/>
                </a:lnTo>
                <a:lnTo>
                  <a:pt x="46903" y="148734"/>
                </a:lnTo>
                <a:lnTo>
                  <a:pt x="16536" y="209227"/>
                </a:lnTo>
                <a:lnTo>
                  <a:pt x="33434" y="209227"/>
                </a:lnTo>
                <a:lnTo>
                  <a:pt x="63035" y="150347"/>
                </a:lnTo>
                <a:lnTo>
                  <a:pt x="63035" y="209227"/>
                </a:lnTo>
                <a:lnTo>
                  <a:pt x="78159" y="209227"/>
                </a:lnTo>
                <a:lnTo>
                  <a:pt x="78159" y="150347"/>
                </a:lnTo>
                <a:lnTo>
                  <a:pt x="107720" y="209227"/>
                </a:lnTo>
                <a:lnTo>
                  <a:pt x="124658" y="209227"/>
                </a:lnTo>
                <a:lnTo>
                  <a:pt x="94250" y="148734"/>
                </a:lnTo>
                <a:lnTo>
                  <a:pt x="126029" y="148734"/>
                </a:lnTo>
                <a:lnTo>
                  <a:pt x="126029" y="132320"/>
                </a:lnTo>
                <a:lnTo>
                  <a:pt x="166358" y="148935"/>
                </a:lnTo>
                <a:lnTo>
                  <a:pt x="166358" y="67834"/>
                </a:lnTo>
                <a:lnTo>
                  <a:pt x="126029" y="84449"/>
                </a:lnTo>
                <a:lnTo>
                  <a:pt x="126029" y="68076"/>
                </a:lnTo>
                <a:cubicBezTo>
                  <a:pt x="135224" y="61139"/>
                  <a:pt x="141153" y="50169"/>
                  <a:pt x="141153" y="37829"/>
                </a:cubicBezTo>
                <a:cubicBezTo>
                  <a:pt x="141153" y="16979"/>
                  <a:pt x="124214" y="0"/>
                  <a:pt x="103364" y="0"/>
                </a:cubicBezTo>
                <a:cubicBezTo>
                  <a:pt x="89370" y="0"/>
                  <a:pt x="77110" y="7663"/>
                  <a:pt x="70577" y="18995"/>
                </a:cubicBezTo>
                <a:cubicBezTo>
                  <a:pt x="64043" y="7663"/>
                  <a:pt x="51824" y="0"/>
                  <a:pt x="37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p:nvPr/>
        </p:nvSpPr>
        <p:spPr>
          <a:xfrm>
            <a:off x="1538850" y="1656950"/>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4070250" y="1656950"/>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6601650" y="1740625"/>
            <a:ext cx="1003500" cy="10035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txBox="1"/>
          <p:nvPr>
            <p:ph idx="6"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THIS TOPIC ABOUT?</a:t>
            </a:r>
            <a:endParaRPr/>
          </a:p>
        </p:txBody>
      </p:sp>
      <p:sp>
        <p:nvSpPr>
          <p:cNvPr id="523" name="Google Shape;523;p41"/>
          <p:cNvSpPr txBox="1"/>
          <p:nvPr>
            <p:ph type="title"/>
          </p:nvPr>
        </p:nvSpPr>
        <p:spPr>
          <a:xfrm>
            <a:off x="872400" y="27206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24" name="Google Shape;524;p41"/>
          <p:cNvSpPr txBox="1"/>
          <p:nvPr>
            <p:ph idx="1" type="subTitle"/>
          </p:nvPr>
        </p:nvSpPr>
        <p:spPr>
          <a:xfrm>
            <a:off x="872400" y="3230975"/>
            <a:ext cx="2336400" cy="7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525" name="Google Shape;525;p41"/>
          <p:cNvSpPr txBox="1"/>
          <p:nvPr>
            <p:ph idx="2" type="title"/>
          </p:nvPr>
        </p:nvSpPr>
        <p:spPr>
          <a:xfrm>
            <a:off x="3403800" y="27206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26" name="Google Shape;526;p41"/>
          <p:cNvSpPr txBox="1"/>
          <p:nvPr>
            <p:ph idx="3" type="subTitle"/>
          </p:nvPr>
        </p:nvSpPr>
        <p:spPr>
          <a:xfrm>
            <a:off x="3403800" y="3230982"/>
            <a:ext cx="2336400" cy="7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27" name="Google Shape;527;p41"/>
          <p:cNvSpPr txBox="1"/>
          <p:nvPr>
            <p:ph idx="4" type="title"/>
          </p:nvPr>
        </p:nvSpPr>
        <p:spPr>
          <a:xfrm>
            <a:off x="5935200" y="272063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28" name="Google Shape;528;p41"/>
          <p:cNvSpPr txBox="1"/>
          <p:nvPr>
            <p:ph idx="5" type="subTitle"/>
          </p:nvPr>
        </p:nvSpPr>
        <p:spPr>
          <a:xfrm>
            <a:off x="5935200" y="3230982"/>
            <a:ext cx="2336400" cy="7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29" name="Google Shape;529;p41"/>
          <p:cNvSpPr/>
          <p:nvPr/>
        </p:nvSpPr>
        <p:spPr>
          <a:xfrm>
            <a:off x="1719015" y="1837115"/>
            <a:ext cx="643170" cy="643170"/>
          </a:xfrm>
          <a:custGeom>
            <a:rect b="b" l="l" r="r" t="t"/>
            <a:pathLst>
              <a:path extrusionOk="0" h="209161" w="209161">
                <a:moveTo>
                  <a:pt x="97284" y="29535"/>
                </a:moveTo>
                <a:lnTo>
                  <a:pt x="97284" y="44206"/>
                </a:lnTo>
                <a:cubicBezTo>
                  <a:pt x="69578" y="47552"/>
                  <a:pt x="47552" y="69578"/>
                  <a:pt x="44206" y="97284"/>
                </a:cubicBezTo>
                <a:lnTo>
                  <a:pt x="29535" y="97284"/>
                </a:lnTo>
                <a:cubicBezTo>
                  <a:pt x="32999" y="61522"/>
                  <a:pt x="61522" y="32999"/>
                  <a:pt x="97284" y="29535"/>
                </a:cubicBezTo>
                <a:close/>
                <a:moveTo>
                  <a:pt x="105067" y="72963"/>
                </a:moveTo>
                <a:cubicBezTo>
                  <a:pt x="108141" y="72963"/>
                  <a:pt x="110982" y="73313"/>
                  <a:pt x="113550" y="74053"/>
                </a:cubicBezTo>
                <a:cubicBezTo>
                  <a:pt x="116118" y="74792"/>
                  <a:pt x="118298" y="75843"/>
                  <a:pt x="120088" y="77205"/>
                </a:cubicBezTo>
                <a:cubicBezTo>
                  <a:pt x="121916" y="78567"/>
                  <a:pt x="123317" y="80201"/>
                  <a:pt x="124290" y="82108"/>
                </a:cubicBezTo>
                <a:cubicBezTo>
                  <a:pt x="125302" y="84015"/>
                  <a:pt x="125808" y="86116"/>
                  <a:pt x="125808" y="88451"/>
                </a:cubicBezTo>
                <a:cubicBezTo>
                  <a:pt x="125808" y="90202"/>
                  <a:pt x="125497" y="91836"/>
                  <a:pt x="124952" y="93432"/>
                </a:cubicBezTo>
                <a:cubicBezTo>
                  <a:pt x="124407" y="94988"/>
                  <a:pt x="123629" y="96428"/>
                  <a:pt x="122656" y="97712"/>
                </a:cubicBezTo>
                <a:cubicBezTo>
                  <a:pt x="121644" y="98996"/>
                  <a:pt x="120477" y="100047"/>
                  <a:pt x="119115" y="100903"/>
                </a:cubicBezTo>
                <a:cubicBezTo>
                  <a:pt x="117714" y="101759"/>
                  <a:pt x="116235" y="102304"/>
                  <a:pt x="114601" y="102615"/>
                </a:cubicBezTo>
                <a:cubicBezTo>
                  <a:pt x="116391" y="102966"/>
                  <a:pt x="118064" y="103588"/>
                  <a:pt x="119582" y="104483"/>
                </a:cubicBezTo>
                <a:cubicBezTo>
                  <a:pt x="121099" y="105378"/>
                  <a:pt x="122383" y="106546"/>
                  <a:pt x="123473" y="107908"/>
                </a:cubicBezTo>
                <a:cubicBezTo>
                  <a:pt x="124563" y="109270"/>
                  <a:pt x="125380" y="110865"/>
                  <a:pt x="125963" y="112616"/>
                </a:cubicBezTo>
                <a:cubicBezTo>
                  <a:pt x="126547" y="114406"/>
                  <a:pt x="126859" y="116313"/>
                  <a:pt x="126859" y="118375"/>
                </a:cubicBezTo>
                <a:cubicBezTo>
                  <a:pt x="126859" y="121099"/>
                  <a:pt x="126275" y="123551"/>
                  <a:pt x="125185" y="125730"/>
                </a:cubicBezTo>
                <a:cubicBezTo>
                  <a:pt x="124057" y="127948"/>
                  <a:pt x="122461" y="129816"/>
                  <a:pt x="120399" y="131334"/>
                </a:cubicBezTo>
                <a:cubicBezTo>
                  <a:pt x="118336" y="132890"/>
                  <a:pt x="115846" y="134096"/>
                  <a:pt x="112927" y="134914"/>
                </a:cubicBezTo>
                <a:cubicBezTo>
                  <a:pt x="110009" y="135770"/>
                  <a:pt x="106740" y="136198"/>
                  <a:pt x="103121" y="136198"/>
                </a:cubicBezTo>
                <a:cubicBezTo>
                  <a:pt x="94288" y="136198"/>
                  <a:pt x="87322" y="133591"/>
                  <a:pt x="82302" y="128415"/>
                </a:cubicBezTo>
                <a:lnTo>
                  <a:pt x="89852" y="118453"/>
                </a:lnTo>
                <a:cubicBezTo>
                  <a:pt x="91408" y="120088"/>
                  <a:pt x="93198" y="121333"/>
                  <a:pt x="95222" y="122150"/>
                </a:cubicBezTo>
                <a:cubicBezTo>
                  <a:pt x="97245" y="123006"/>
                  <a:pt x="99658" y="123434"/>
                  <a:pt x="102421" y="123434"/>
                </a:cubicBezTo>
                <a:cubicBezTo>
                  <a:pt x="109036" y="123434"/>
                  <a:pt x="112305" y="121021"/>
                  <a:pt x="112305" y="116157"/>
                </a:cubicBezTo>
                <a:cubicBezTo>
                  <a:pt x="112305" y="113550"/>
                  <a:pt x="111332" y="111565"/>
                  <a:pt x="109386" y="110203"/>
                </a:cubicBezTo>
                <a:cubicBezTo>
                  <a:pt x="107441" y="108880"/>
                  <a:pt x="104366" y="108219"/>
                  <a:pt x="100164" y="108219"/>
                </a:cubicBezTo>
                <a:lnTo>
                  <a:pt x="97557" y="108219"/>
                </a:lnTo>
                <a:lnTo>
                  <a:pt x="97557" y="98140"/>
                </a:lnTo>
                <a:lnTo>
                  <a:pt x="100436" y="98140"/>
                </a:lnTo>
                <a:cubicBezTo>
                  <a:pt x="103705" y="98140"/>
                  <a:pt x="106234" y="97479"/>
                  <a:pt x="108063" y="96156"/>
                </a:cubicBezTo>
                <a:cubicBezTo>
                  <a:pt x="109931" y="94794"/>
                  <a:pt x="110826" y="93004"/>
                  <a:pt x="110826" y="90786"/>
                </a:cubicBezTo>
                <a:cubicBezTo>
                  <a:pt x="110826" y="88879"/>
                  <a:pt x="110165" y="87439"/>
                  <a:pt x="108803" y="86427"/>
                </a:cubicBezTo>
                <a:cubicBezTo>
                  <a:pt x="107480" y="85454"/>
                  <a:pt x="105689" y="84948"/>
                  <a:pt x="103471" y="84948"/>
                </a:cubicBezTo>
                <a:cubicBezTo>
                  <a:pt x="101098" y="84948"/>
                  <a:pt x="98919" y="85532"/>
                  <a:pt x="96973" y="86661"/>
                </a:cubicBezTo>
                <a:cubicBezTo>
                  <a:pt x="95027" y="87789"/>
                  <a:pt x="93354" y="89424"/>
                  <a:pt x="92031" y="91486"/>
                </a:cubicBezTo>
                <a:lnTo>
                  <a:pt x="83197" y="81368"/>
                </a:lnTo>
                <a:cubicBezTo>
                  <a:pt x="84131" y="80123"/>
                  <a:pt x="85338" y="78995"/>
                  <a:pt x="86855" y="77944"/>
                </a:cubicBezTo>
                <a:cubicBezTo>
                  <a:pt x="88373" y="76893"/>
                  <a:pt x="90124" y="75998"/>
                  <a:pt x="92031" y="75298"/>
                </a:cubicBezTo>
                <a:cubicBezTo>
                  <a:pt x="93938" y="74559"/>
                  <a:pt x="96039" y="73975"/>
                  <a:pt x="98257" y="73586"/>
                </a:cubicBezTo>
                <a:cubicBezTo>
                  <a:pt x="100436" y="73158"/>
                  <a:pt x="102732" y="72963"/>
                  <a:pt x="105067" y="72963"/>
                </a:cubicBezTo>
                <a:close/>
                <a:moveTo>
                  <a:pt x="44206" y="111877"/>
                </a:moveTo>
                <a:cubicBezTo>
                  <a:pt x="47552" y="139583"/>
                  <a:pt x="69578" y="161608"/>
                  <a:pt x="97284" y="164955"/>
                </a:cubicBezTo>
                <a:lnTo>
                  <a:pt x="97284" y="179625"/>
                </a:lnTo>
                <a:cubicBezTo>
                  <a:pt x="61522" y="176162"/>
                  <a:pt x="32999" y="147638"/>
                  <a:pt x="29535" y="111877"/>
                </a:cubicBezTo>
                <a:close/>
                <a:moveTo>
                  <a:pt x="179625" y="111877"/>
                </a:moveTo>
                <a:cubicBezTo>
                  <a:pt x="176162" y="147638"/>
                  <a:pt x="147638" y="176162"/>
                  <a:pt x="111877" y="179625"/>
                </a:cubicBezTo>
                <a:lnTo>
                  <a:pt x="111877" y="164955"/>
                </a:lnTo>
                <a:cubicBezTo>
                  <a:pt x="139583" y="161608"/>
                  <a:pt x="161608" y="139583"/>
                  <a:pt x="164955" y="111877"/>
                </a:cubicBezTo>
                <a:close/>
                <a:moveTo>
                  <a:pt x="97284" y="0"/>
                </a:moveTo>
                <a:lnTo>
                  <a:pt x="97284" y="14904"/>
                </a:lnTo>
                <a:cubicBezTo>
                  <a:pt x="53467" y="18406"/>
                  <a:pt x="18406" y="53467"/>
                  <a:pt x="14904" y="97284"/>
                </a:cubicBezTo>
                <a:lnTo>
                  <a:pt x="0" y="97284"/>
                </a:lnTo>
                <a:lnTo>
                  <a:pt x="0" y="111877"/>
                </a:lnTo>
                <a:lnTo>
                  <a:pt x="14904" y="111877"/>
                </a:lnTo>
                <a:cubicBezTo>
                  <a:pt x="18406" y="155694"/>
                  <a:pt x="53467" y="190755"/>
                  <a:pt x="97284" y="194257"/>
                </a:cubicBezTo>
                <a:lnTo>
                  <a:pt x="97284" y="209161"/>
                </a:lnTo>
                <a:lnTo>
                  <a:pt x="111877" y="209161"/>
                </a:lnTo>
                <a:lnTo>
                  <a:pt x="111877" y="194257"/>
                </a:lnTo>
                <a:cubicBezTo>
                  <a:pt x="155694" y="190755"/>
                  <a:pt x="190755" y="155694"/>
                  <a:pt x="194257" y="111877"/>
                </a:cubicBezTo>
                <a:lnTo>
                  <a:pt x="209161" y="111877"/>
                </a:lnTo>
                <a:lnTo>
                  <a:pt x="209161" y="97284"/>
                </a:lnTo>
                <a:lnTo>
                  <a:pt x="164955" y="97284"/>
                </a:lnTo>
                <a:cubicBezTo>
                  <a:pt x="161608" y="69578"/>
                  <a:pt x="139583" y="47552"/>
                  <a:pt x="111877" y="44206"/>
                </a:cubicBezTo>
                <a:lnTo>
                  <a:pt x="111877" y="29535"/>
                </a:lnTo>
                <a:cubicBezTo>
                  <a:pt x="129232" y="31209"/>
                  <a:pt x="145381" y="38758"/>
                  <a:pt x="157873" y="51249"/>
                </a:cubicBezTo>
                <a:lnTo>
                  <a:pt x="168185" y="40937"/>
                </a:lnTo>
                <a:cubicBezTo>
                  <a:pt x="152931" y="25683"/>
                  <a:pt x="133163" y="16577"/>
                  <a:pt x="111877" y="14904"/>
                </a:cubicBezTo>
                <a:lnTo>
                  <a:pt x="1118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4282432" y="1909263"/>
            <a:ext cx="579136" cy="498874"/>
          </a:xfrm>
          <a:custGeom>
            <a:rect b="b" l="l" r="r" t="t"/>
            <a:pathLst>
              <a:path extrusionOk="0" h="11253" w="13062">
                <a:moveTo>
                  <a:pt x="5626" y="1522"/>
                </a:moveTo>
                <a:cubicBezTo>
                  <a:pt x="5802" y="1522"/>
                  <a:pt x="5980" y="1556"/>
                  <a:pt x="6149" y="1626"/>
                </a:cubicBezTo>
                <a:cubicBezTo>
                  <a:pt x="6660" y="1838"/>
                  <a:pt x="6994" y="2337"/>
                  <a:pt x="6994" y="2889"/>
                </a:cubicBezTo>
                <a:cubicBezTo>
                  <a:pt x="6993" y="3646"/>
                  <a:pt x="6381" y="4257"/>
                  <a:pt x="5625" y="4259"/>
                </a:cubicBezTo>
                <a:cubicBezTo>
                  <a:pt x="5071" y="4259"/>
                  <a:pt x="4573" y="3925"/>
                  <a:pt x="4361" y="3414"/>
                </a:cubicBezTo>
                <a:cubicBezTo>
                  <a:pt x="4149" y="2902"/>
                  <a:pt x="4266" y="2314"/>
                  <a:pt x="4658" y="1922"/>
                </a:cubicBezTo>
                <a:cubicBezTo>
                  <a:pt x="4920" y="1661"/>
                  <a:pt x="5270" y="1522"/>
                  <a:pt x="5626" y="1522"/>
                </a:cubicBezTo>
                <a:close/>
                <a:moveTo>
                  <a:pt x="8362" y="4259"/>
                </a:moveTo>
                <a:cubicBezTo>
                  <a:pt x="8916" y="4259"/>
                  <a:pt x="9415" y="4591"/>
                  <a:pt x="9626" y="5103"/>
                </a:cubicBezTo>
                <a:cubicBezTo>
                  <a:pt x="9839" y="5615"/>
                  <a:pt x="9721" y="6203"/>
                  <a:pt x="9330" y="6594"/>
                </a:cubicBezTo>
                <a:cubicBezTo>
                  <a:pt x="9067" y="6856"/>
                  <a:pt x="8717" y="6995"/>
                  <a:pt x="8361" y="6995"/>
                </a:cubicBezTo>
                <a:cubicBezTo>
                  <a:pt x="8185" y="6995"/>
                  <a:pt x="8008" y="6961"/>
                  <a:pt x="7839" y="6892"/>
                </a:cubicBezTo>
                <a:cubicBezTo>
                  <a:pt x="7327" y="6679"/>
                  <a:pt x="6994" y="6180"/>
                  <a:pt x="6994" y="5627"/>
                </a:cubicBezTo>
                <a:cubicBezTo>
                  <a:pt x="6994" y="4872"/>
                  <a:pt x="7608" y="4259"/>
                  <a:pt x="8362" y="4259"/>
                </a:cubicBezTo>
                <a:close/>
                <a:moveTo>
                  <a:pt x="2890" y="4259"/>
                </a:moveTo>
                <a:cubicBezTo>
                  <a:pt x="3644" y="4260"/>
                  <a:pt x="4256" y="4872"/>
                  <a:pt x="4257" y="5627"/>
                </a:cubicBezTo>
                <a:cubicBezTo>
                  <a:pt x="4257" y="6180"/>
                  <a:pt x="3923" y="6679"/>
                  <a:pt x="3413" y="6892"/>
                </a:cubicBezTo>
                <a:cubicBezTo>
                  <a:pt x="3244" y="6962"/>
                  <a:pt x="3066" y="6995"/>
                  <a:pt x="2890" y="6995"/>
                </a:cubicBezTo>
                <a:cubicBezTo>
                  <a:pt x="2533" y="6995"/>
                  <a:pt x="2183" y="6857"/>
                  <a:pt x="1921" y="6595"/>
                </a:cubicBezTo>
                <a:cubicBezTo>
                  <a:pt x="1530" y="6203"/>
                  <a:pt x="1413" y="5615"/>
                  <a:pt x="1624" y="5103"/>
                </a:cubicBezTo>
                <a:cubicBezTo>
                  <a:pt x="1837" y="4593"/>
                  <a:pt x="2336" y="4259"/>
                  <a:pt x="2890" y="4259"/>
                </a:cubicBezTo>
                <a:close/>
                <a:moveTo>
                  <a:pt x="5625" y="6996"/>
                </a:moveTo>
                <a:cubicBezTo>
                  <a:pt x="6179" y="6996"/>
                  <a:pt x="6678" y="7328"/>
                  <a:pt x="6890" y="7840"/>
                </a:cubicBezTo>
                <a:cubicBezTo>
                  <a:pt x="7101" y="8352"/>
                  <a:pt x="6984" y="8941"/>
                  <a:pt x="6593" y="9331"/>
                </a:cubicBezTo>
                <a:cubicBezTo>
                  <a:pt x="6332" y="9593"/>
                  <a:pt x="5982" y="9732"/>
                  <a:pt x="5626" y="9732"/>
                </a:cubicBezTo>
                <a:cubicBezTo>
                  <a:pt x="5450" y="9732"/>
                  <a:pt x="5271" y="9698"/>
                  <a:pt x="5102" y="9627"/>
                </a:cubicBezTo>
                <a:cubicBezTo>
                  <a:pt x="4590" y="9416"/>
                  <a:pt x="4257" y="8917"/>
                  <a:pt x="4257" y="8364"/>
                </a:cubicBezTo>
                <a:cubicBezTo>
                  <a:pt x="4257" y="7609"/>
                  <a:pt x="4870" y="6996"/>
                  <a:pt x="5625" y="6996"/>
                </a:cubicBezTo>
                <a:close/>
                <a:moveTo>
                  <a:pt x="5625" y="1"/>
                </a:moveTo>
                <a:cubicBezTo>
                  <a:pt x="2524" y="1"/>
                  <a:pt x="1" y="2525"/>
                  <a:pt x="1" y="5627"/>
                </a:cubicBezTo>
                <a:cubicBezTo>
                  <a:pt x="1" y="8729"/>
                  <a:pt x="2524" y="11253"/>
                  <a:pt x="5625" y="11253"/>
                </a:cubicBezTo>
                <a:lnTo>
                  <a:pt x="13062" y="11253"/>
                </a:lnTo>
                <a:lnTo>
                  <a:pt x="13062" y="10476"/>
                </a:lnTo>
                <a:lnTo>
                  <a:pt x="8693" y="10476"/>
                </a:lnTo>
                <a:cubicBezTo>
                  <a:pt x="10232" y="9335"/>
                  <a:pt x="11251" y="7597"/>
                  <a:pt x="11251" y="5627"/>
                </a:cubicBezTo>
                <a:cubicBezTo>
                  <a:pt x="11251" y="2525"/>
                  <a:pt x="8728" y="1"/>
                  <a:pt x="5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41"/>
          <p:cNvGrpSpPr/>
          <p:nvPr/>
        </p:nvGrpSpPr>
        <p:grpSpPr>
          <a:xfrm>
            <a:off x="6903313" y="1966461"/>
            <a:ext cx="400174" cy="551827"/>
            <a:chOff x="6327475" y="2130150"/>
            <a:chExt cx="242500" cy="334400"/>
          </a:xfrm>
        </p:grpSpPr>
        <p:sp>
          <p:nvSpPr>
            <p:cNvPr id="532" name="Google Shape;532;p41"/>
            <p:cNvSpPr/>
            <p:nvPr/>
          </p:nvSpPr>
          <p:spPr>
            <a:xfrm>
              <a:off x="6327475" y="2289975"/>
              <a:ext cx="242500" cy="174575"/>
            </a:xfrm>
            <a:custGeom>
              <a:rect b="b" l="l" r="r" t="t"/>
              <a:pathLst>
                <a:path extrusionOk="0" h="6983" w="9700">
                  <a:moveTo>
                    <a:pt x="1844" y="776"/>
                  </a:moveTo>
                  <a:cubicBezTo>
                    <a:pt x="2046" y="2022"/>
                    <a:pt x="3022" y="2999"/>
                    <a:pt x="4269" y="3200"/>
                  </a:cubicBezTo>
                  <a:lnTo>
                    <a:pt x="4269" y="4131"/>
                  </a:lnTo>
                  <a:cubicBezTo>
                    <a:pt x="2516" y="3922"/>
                    <a:pt x="1124" y="2528"/>
                    <a:pt x="913" y="776"/>
                  </a:cubicBezTo>
                  <a:close/>
                  <a:moveTo>
                    <a:pt x="8788" y="776"/>
                  </a:moveTo>
                  <a:cubicBezTo>
                    <a:pt x="8577" y="2528"/>
                    <a:pt x="7185" y="3920"/>
                    <a:pt x="5432" y="4131"/>
                  </a:cubicBezTo>
                  <a:lnTo>
                    <a:pt x="5432" y="3200"/>
                  </a:lnTo>
                  <a:cubicBezTo>
                    <a:pt x="6677" y="2999"/>
                    <a:pt x="7655" y="2022"/>
                    <a:pt x="7856" y="776"/>
                  </a:cubicBezTo>
                  <a:close/>
                  <a:moveTo>
                    <a:pt x="0" y="1"/>
                  </a:moveTo>
                  <a:lnTo>
                    <a:pt x="0" y="466"/>
                  </a:lnTo>
                  <a:cubicBezTo>
                    <a:pt x="0" y="2962"/>
                    <a:pt x="1877" y="5019"/>
                    <a:pt x="4269" y="5254"/>
                  </a:cubicBezTo>
                  <a:lnTo>
                    <a:pt x="4269" y="6208"/>
                  </a:lnTo>
                  <a:lnTo>
                    <a:pt x="1941" y="6208"/>
                  </a:lnTo>
                  <a:lnTo>
                    <a:pt x="1941" y="6983"/>
                  </a:lnTo>
                  <a:lnTo>
                    <a:pt x="7760" y="6983"/>
                  </a:lnTo>
                  <a:lnTo>
                    <a:pt x="7760" y="6208"/>
                  </a:lnTo>
                  <a:lnTo>
                    <a:pt x="5432" y="6208"/>
                  </a:lnTo>
                  <a:lnTo>
                    <a:pt x="5432" y="5254"/>
                  </a:lnTo>
                  <a:cubicBezTo>
                    <a:pt x="7824" y="5019"/>
                    <a:pt x="9699" y="2962"/>
                    <a:pt x="9699" y="465"/>
                  </a:cubicBezTo>
                  <a:lnTo>
                    <a:pt x="96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6375975" y="2130150"/>
              <a:ext cx="145525" cy="130750"/>
            </a:xfrm>
            <a:custGeom>
              <a:rect b="b" l="l" r="r" t="t"/>
              <a:pathLst>
                <a:path extrusionOk="0" h="5230" w="5821">
                  <a:moveTo>
                    <a:pt x="2910" y="0"/>
                  </a:moveTo>
                  <a:cubicBezTo>
                    <a:pt x="1305" y="0"/>
                    <a:pt x="1" y="1310"/>
                    <a:pt x="1" y="2922"/>
                  </a:cubicBezTo>
                  <a:lnTo>
                    <a:pt x="1" y="5230"/>
                  </a:lnTo>
                  <a:lnTo>
                    <a:pt x="5820" y="5230"/>
                  </a:lnTo>
                  <a:lnTo>
                    <a:pt x="5820" y="3010"/>
                  </a:lnTo>
                  <a:cubicBezTo>
                    <a:pt x="5820" y="1629"/>
                    <a:pt x="4905" y="363"/>
                    <a:pt x="3556" y="71"/>
                  </a:cubicBezTo>
                  <a:cubicBezTo>
                    <a:pt x="3337" y="23"/>
                    <a:pt x="3121" y="0"/>
                    <a:pt x="2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2"/>
          <p:cNvSpPr txBox="1"/>
          <p:nvPr>
            <p:ph type="title"/>
          </p:nvPr>
        </p:nvSpPr>
        <p:spPr>
          <a:xfrm>
            <a:off x="1959913" y="1420275"/>
            <a:ext cx="2477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39" name="Google Shape;539;p42"/>
          <p:cNvSpPr txBox="1"/>
          <p:nvPr>
            <p:ph idx="1" type="subTitle"/>
          </p:nvPr>
        </p:nvSpPr>
        <p:spPr>
          <a:xfrm>
            <a:off x="1959913" y="1912385"/>
            <a:ext cx="2477100" cy="7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one in the Solar System</a:t>
            </a:r>
            <a:endParaRPr/>
          </a:p>
        </p:txBody>
      </p:sp>
      <p:sp>
        <p:nvSpPr>
          <p:cNvPr id="540" name="Google Shape;540;p42"/>
          <p:cNvSpPr txBox="1"/>
          <p:nvPr>
            <p:ph idx="2" type="title"/>
          </p:nvPr>
        </p:nvSpPr>
        <p:spPr>
          <a:xfrm>
            <a:off x="4706965" y="1420275"/>
            <a:ext cx="24771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541" name="Google Shape;541;p42"/>
          <p:cNvSpPr txBox="1"/>
          <p:nvPr>
            <p:ph idx="3" type="subTitle"/>
          </p:nvPr>
        </p:nvSpPr>
        <p:spPr>
          <a:xfrm>
            <a:off x="4706965" y="1912385"/>
            <a:ext cx="2477100" cy="71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actually a cold place. It’s full of iron oxide dust</a:t>
            </a:r>
            <a:endParaRPr/>
          </a:p>
        </p:txBody>
      </p:sp>
      <p:sp>
        <p:nvSpPr>
          <p:cNvPr id="542" name="Google Shape;542;p42"/>
          <p:cNvSpPr txBox="1"/>
          <p:nvPr>
            <p:ph idx="8" type="title"/>
          </p:nvPr>
        </p:nvSpPr>
        <p:spPr>
          <a:xfrm>
            <a:off x="720000" y="532925"/>
            <a:ext cx="77040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OF THE TOPIC</a:t>
            </a:r>
            <a:endParaRPr/>
          </a:p>
        </p:txBody>
      </p:sp>
      <p:sp>
        <p:nvSpPr>
          <p:cNvPr id="543" name="Google Shape;543;p42"/>
          <p:cNvSpPr txBox="1"/>
          <p:nvPr>
            <p:ph idx="4" type="title"/>
          </p:nvPr>
        </p:nvSpPr>
        <p:spPr>
          <a:xfrm>
            <a:off x="1959913" y="2963850"/>
            <a:ext cx="2477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44" name="Google Shape;544;p42"/>
          <p:cNvSpPr txBox="1"/>
          <p:nvPr>
            <p:ph idx="5" type="subTitle"/>
          </p:nvPr>
        </p:nvSpPr>
        <p:spPr>
          <a:xfrm>
            <a:off x="1959913" y="3454986"/>
            <a:ext cx="2477100" cy="7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Venus has a beautiful name and is the second planet from the Sun</a:t>
            </a:r>
            <a:endParaRPr/>
          </a:p>
        </p:txBody>
      </p:sp>
      <p:sp>
        <p:nvSpPr>
          <p:cNvPr id="545" name="Google Shape;545;p42"/>
          <p:cNvSpPr txBox="1"/>
          <p:nvPr>
            <p:ph idx="6" type="title"/>
          </p:nvPr>
        </p:nvSpPr>
        <p:spPr>
          <a:xfrm>
            <a:off x="4706965" y="2963850"/>
            <a:ext cx="24771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546" name="Google Shape;546;p42"/>
          <p:cNvSpPr txBox="1"/>
          <p:nvPr>
            <p:ph idx="7" type="subTitle"/>
          </p:nvPr>
        </p:nvSpPr>
        <p:spPr>
          <a:xfrm>
            <a:off x="4706965" y="3454986"/>
            <a:ext cx="2477100" cy="71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a:t>
            </a:r>
            <a:r>
              <a:rPr b="1" lang="en"/>
              <a:t> </a:t>
            </a:r>
            <a:r>
              <a:rPr lang="en"/>
              <a:t>is a gas giant and the biggest planet in the entire Solar System</a:t>
            </a:r>
            <a:endParaRPr/>
          </a:p>
        </p:txBody>
      </p:sp>
      <p:sp>
        <p:nvSpPr>
          <p:cNvPr id="547" name="Google Shape;547;p42"/>
          <p:cNvSpPr/>
          <p:nvPr/>
        </p:nvSpPr>
        <p:spPr>
          <a:xfrm>
            <a:off x="910525" y="1565051"/>
            <a:ext cx="973200" cy="9732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910525" y="3159626"/>
            <a:ext cx="973200" cy="9732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7260275" y="1565051"/>
            <a:ext cx="973200" cy="9732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7260275" y="3159626"/>
            <a:ext cx="973200" cy="973200"/>
          </a:xfrm>
          <a:prstGeom prst="ellipse">
            <a:avLst/>
          </a:prstGeom>
          <a:solidFill>
            <a:schemeClr val="lt2"/>
          </a:solidFill>
          <a:ln>
            <a:noFill/>
          </a:ln>
          <a:effectLst>
            <a:outerShdw blurRad="71438" rotWithShape="0" algn="bl" dir="3000000" dist="4762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1124550" y="1794148"/>
            <a:ext cx="459113" cy="515023"/>
          </a:xfrm>
          <a:custGeom>
            <a:rect b="b" l="l" r="r" t="t"/>
            <a:pathLst>
              <a:path extrusionOk="0" h="13928" w="12416">
                <a:moveTo>
                  <a:pt x="12415" y="1"/>
                </a:moveTo>
                <a:lnTo>
                  <a:pt x="3880" y="1707"/>
                </a:lnTo>
                <a:lnTo>
                  <a:pt x="3880" y="8798"/>
                </a:lnTo>
                <a:cubicBezTo>
                  <a:pt x="3880" y="8798"/>
                  <a:pt x="3250" y="8429"/>
                  <a:pt x="2749" y="8429"/>
                </a:cubicBezTo>
                <a:cubicBezTo>
                  <a:pt x="1234" y="8429"/>
                  <a:pt x="1" y="9662"/>
                  <a:pt x="1" y="11178"/>
                </a:cubicBezTo>
                <a:cubicBezTo>
                  <a:pt x="1" y="12693"/>
                  <a:pt x="1234" y="13928"/>
                  <a:pt x="2749" y="13928"/>
                </a:cubicBezTo>
                <a:cubicBezTo>
                  <a:pt x="4266" y="13928"/>
                  <a:pt x="5431" y="11178"/>
                  <a:pt x="5431" y="11178"/>
                </a:cubicBezTo>
                <a:lnTo>
                  <a:pt x="5431" y="2800"/>
                </a:lnTo>
                <a:lnTo>
                  <a:pt x="10864" y="1713"/>
                </a:lnTo>
                <a:lnTo>
                  <a:pt x="10864" y="7424"/>
                </a:lnTo>
                <a:cubicBezTo>
                  <a:pt x="10864" y="7424"/>
                  <a:pt x="10123" y="7055"/>
                  <a:pt x="9623" y="7055"/>
                </a:cubicBezTo>
                <a:cubicBezTo>
                  <a:pt x="8106" y="7055"/>
                  <a:pt x="6873" y="8289"/>
                  <a:pt x="6873" y="9804"/>
                </a:cubicBezTo>
                <a:cubicBezTo>
                  <a:pt x="6873" y="11319"/>
                  <a:pt x="8106" y="12554"/>
                  <a:pt x="9623" y="12554"/>
                </a:cubicBezTo>
                <a:cubicBezTo>
                  <a:pt x="11140" y="12554"/>
                  <a:pt x="12415" y="9804"/>
                  <a:pt x="12415" y="9804"/>
                </a:cubicBezTo>
                <a:lnTo>
                  <a:pt x="124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7531684" y="1786227"/>
            <a:ext cx="430381" cy="530849"/>
          </a:xfrm>
          <a:custGeom>
            <a:rect b="b" l="l" r="r" t="t"/>
            <a:pathLst>
              <a:path extrusionOk="0" h="14356" w="11639">
                <a:moveTo>
                  <a:pt x="6356" y="2140"/>
                </a:moveTo>
                <a:lnTo>
                  <a:pt x="6804" y="3050"/>
                </a:lnTo>
                <a:lnTo>
                  <a:pt x="7807" y="3196"/>
                </a:lnTo>
                <a:lnTo>
                  <a:pt x="7081" y="3903"/>
                </a:lnTo>
                <a:lnTo>
                  <a:pt x="7252" y="4902"/>
                </a:lnTo>
                <a:lnTo>
                  <a:pt x="6354" y="4430"/>
                </a:lnTo>
                <a:lnTo>
                  <a:pt x="5458" y="4902"/>
                </a:lnTo>
                <a:lnTo>
                  <a:pt x="5628" y="3903"/>
                </a:lnTo>
                <a:lnTo>
                  <a:pt x="4902" y="3196"/>
                </a:lnTo>
                <a:lnTo>
                  <a:pt x="5906" y="3050"/>
                </a:lnTo>
                <a:lnTo>
                  <a:pt x="6356" y="2140"/>
                </a:lnTo>
                <a:close/>
                <a:moveTo>
                  <a:pt x="9700" y="5820"/>
                </a:moveTo>
                <a:lnTo>
                  <a:pt x="9700" y="6984"/>
                </a:lnTo>
                <a:lnTo>
                  <a:pt x="3104" y="6984"/>
                </a:lnTo>
                <a:lnTo>
                  <a:pt x="3104" y="5820"/>
                </a:lnTo>
                <a:close/>
                <a:moveTo>
                  <a:pt x="9700" y="8148"/>
                </a:moveTo>
                <a:lnTo>
                  <a:pt x="9700" y="9312"/>
                </a:lnTo>
                <a:lnTo>
                  <a:pt x="3104" y="9312"/>
                </a:lnTo>
                <a:lnTo>
                  <a:pt x="3104" y="8148"/>
                </a:lnTo>
                <a:close/>
                <a:moveTo>
                  <a:pt x="9700" y="10476"/>
                </a:moveTo>
                <a:lnTo>
                  <a:pt x="9700" y="11640"/>
                </a:lnTo>
                <a:lnTo>
                  <a:pt x="3104" y="11640"/>
                </a:lnTo>
                <a:lnTo>
                  <a:pt x="3104" y="10476"/>
                </a:lnTo>
                <a:close/>
                <a:moveTo>
                  <a:pt x="776" y="0"/>
                </a:moveTo>
                <a:lnTo>
                  <a:pt x="776" y="1164"/>
                </a:lnTo>
                <a:lnTo>
                  <a:pt x="1" y="1164"/>
                </a:lnTo>
                <a:lnTo>
                  <a:pt x="1" y="2328"/>
                </a:lnTo>
                <a:lnTo>
                  <a:pt x="776" y="2328"/>
                </a:lnTo>
                <a:lnTo>
                  <a:pt x="776" y="4656"/>
                </a:lnTo>
                <a:lnTo>
                  <a:pt x="1" y="4656"/>
                </a:lnTo>
                <a:lnTo>
                  <a:pt x="1" y="5820"/>
                </a:lnTo>
                <a:lnTo>
                  <a:pt x="776" y="5820"/>
                </a:lnTo>
                <a:lnTo>
                  <a:pt x="776" y="8148"/>
                </a:lnTo>
                <a:lnTo>
                  <a:pt x="1" y="8148"/>
                </a:lnTo>
                <a:lnTo>
                  <a:pt x="1" y="9312"/>
                </a:lnTo>
                <a:lnTo>
                  <a:pt x="776" y="9312"/>
                </a:lnTo>
                <a:lnTo>
                  <a:pt x="776" y="12029"/>
                </a:lnTo>
                <a:lnTo>
                  <a:pt x="1" y="12029"/>
                </a:lnTo>
                <a:lnTo>
                  <a:pt x="1" y="13193"/>
                </a:lnTo>
                <a:lnTo>
                  <a:pt x="776" y="13193"/>
                </a:lnTo>
                <a:lnTo>
                  <a:pt x="776" y="14355"/>
                </a:lnTo>
                <a:lnTo>
                  <a:pt x="11639" y="14355"/>
                </a:lnTo>
                <a:lnTo>
                  <a:pt x="1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42"/>
          <p:cNvGrpSpPr/>
          <p:nvPr/>
        </p:nvGrpSpPr>
        <p:grpSpPr>
          <a:xfrm>
            <a:off x="1193798" y="3333051"/>
            <a:ext cx="406654" cy="626350"/>
            <a:chOff x="2558950" y="3797075"/>
            <a:chExt cx="226700" cy="349175"/>
          </a:xfrm>
        </p:grpSpPr>
        <p:sp>
          <p:nvSpPr>
            <p:cNvPr id="554" name="Google Shape;554;p42"/>
            <p:cNvSpPr/>
            <p:nvPr/>
          </p:nvSpPr>
          <p:spPr>
            <a:xfrm>
              <a:off x="2558950" y="3797075"/>
              <a:ext cx="226700" cy="252200"/>
            </a:xfrm>
            <a:custGeom>
              <a:rect b="b" l="l" r="r" t="t"/>
              <a:pathLst>
                <a:path extrusionOk="0" h="10088" w="9068">
                  <a:moveTo>
                    <a:pt x="4727" y="3880"/>
                  </a:moveTo>
                  <a:lnTo>
                    <a:pt x="4727" y="5820"/>
                  </a:lnTo>
                  <a:lnTo>
                    <a:pt x="3954" y="5820"/>
                  </a:lnTo>
                  <a:lnTo>
                    <a:pt x="3954" y="3880"/>
                  </a:lnTo>
                  <a:close/>
                  <a:moveTo>
                    <a:pt x="3176" y="1"/>
                  </a:moveTo>
                  <a:lnTo>
                    <a:pt x="3176" y="1940"/>
                  </a:lnTo>
                  <a:lnTo>
                    <a:pt x="1624" y="1940"/>
                  </a:lnTo>
                  <a:lnTo>
                    <a:pt x="1624" y="7642"/>
                  </a:lnTo>
                  <a:lnTo>
                    <a:pt x="0" y="10087"/>
                  </a:lnTo>
                  <a:lnTo>
                    <a:pt x="9068" y="10087"/>
                  </a:lnTo>
                  <a:lnTo>
                    <a:pt x="7444" y="7642"/>
                  </a:lnTo>
                  <a:lnTo>
                    <a:pt x="7444" y="1940"/>
                  </a:lnTo>
                  <a:lnTo>
                    <a:pt x="5891" y="1940"/>
                  </a:lnTo>
                  <a:lnTo>
                    <a:pt x="5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2657750" y="4097750"/>
              <a:ext cx="19425" cy="48500"/>
            </a:xfrm>
            <a:custGeom>
              <a:rect b="b" l="l" r="r" t="t"/>
              <a:pathLst>
                <a:path extrusionOk="0" h="1940" w="777">
                  <a:moveTo>
                    <a:pt x="0" y="1"/>
                  </a:moveTo>
                  <a:lnTo>
                    <a:pt x="0" y="1940"/>
                  </a:lnTo>
                  <a:lnTo>
                    <a:pt x="777" y="1940"/>
                  </a:lnTo>
                  <a:lnTo>
                    <a:pt x="7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2706500" y="4072450"/>
              <a:ext cx="49950" cy="49950"/>
            </a:xfrm>
            <a:custGeom>
              <a:rect b="b" l="l" r="r" t="t"/>
              <a:pathLst>
                <a:path extrusionOk="0" h="1998" w="1998">
                  <a:moveTo>
                    <a:pt x="666" y="0"/>
                  </a:moveTo>
                  <a:lnTo>
                    <a:pt x="1" y="667"/>
                  </a:lnTo>
                  <a:lnTo>
                    <a:pt x="1332" y="1997"/>
                  </a:lnTo>
                  <a:lnTo>
                    <a:pt x="1997" y="1332"/>
                  </a:lnTo>
                  <a:lnTo>
                    <a:pt x="6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2584425" y="4072450"/>
              <a:ext cx="50000" cy="49975"/>
            </a:xfrm>
            <a:custGeom>
              <a:rect b="b" l="l" r="r" t="t"/>
              <a:pathLst>
                <a:path extrusionOk="0" h="1999" w="2000">
                  <a:moveTo>
                    <a:pt x="1332" y="0"/>
                  </a:moveTo>
                  <a:lnTo>
                    <a:pt x="1" y="1332"/>
                  </a:lnTo>
                  <a:lnTo>
                    <a:pt x="667" y="1999"/>
                  </a:lnTo>
                  <a:lnTo>
                    <a:pt x="1999" y="667"/>
                  </a:lnTo>
                  <a:lnTo>
                    <a:pt x="1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2"/>
          <p:cNvSpPr/>
          <p:nvPr/>
        </p:nvSpPr>
        <p:spPr>
          <a:xfrm>
            <a:off x="7488611" y="3459723"/>
            <a:ext cx="516539" cy="372992"/>
          </a:xfrm>
          <a:custGeom>
            <a:rect b="b" l="l" r="r" t="t"/>
            <a:pathLst>
              <a:path extrusionOk="0" h="10087" w="13969">
                <a:moveTo>
                  <a:pt x="6985" y="4655"/>
                </a:moveTo>
                <a:lnTo>
                  <a:pt x="6985" y="5819"/>
                </a:lnTo>
                <a:lnTo>
                  <a:pt x="3493" y="5819"/>
                </a:lnTo>
                <a:lnTo>
                  <a:pt x="3493" y="4655"/>
                </a:lnTo>
                <a:close/>
                <a:moveTo>
                  <a:pt x="1166" y="0"/>
                </a:moveTo>
                <a:lnTo>
                  <a:pt x="1166" y="1164"/>
                </a:lnTo>
                <a:lnTo>
                  <a:pt x="7078" y="1164"/>
                </a:lnTo>
                <a:lnTo>
                  <a:pt x="7932" y="2328"/>
                </a:lnTo>
                <a:lnTo>
                  <a:pt x="1165" y="2328"/>
                </a:lnTo>
                <a:lnTo>
                  <a:pt x="1165" y="4267"/>
                </a:lnTo>
                <a:lnTo>
                  <a:pt x="1" y="4267"/>
                </a:lnTo>
                <a:lnTo>
                  <a:pt x="1" y="6595"/>
                </a:lnTo>
                <a:lnTo>
                  <a:pt x="1165" y="6595"/>
                </a:lnTo>
                <a:lnTo>
                  <a:pt x="1165" y="10087"/>
                </a:lnTo>
                <a:lnTo>
                  <a:pt x="10864" y="10087"/>
                </a:lnTo>
                <a:lnTo>
                  <a:pt x="10864" y="8146"/>
                </a:lnTo>
                <a:lnTo>
                  <a:pt x="11503" y="8146"/>
                </a:lnTo>
                <a:lnTo>
                  <a:pt x="13968" y="9380"/>
                </a:lnTo>
                <a:lnTo>
                  <a:pt x="13968" y="3035"/>
                </a:lnTo>
                <a:lnTo>
                  <a:pt x="11503" y="4267"/>
                </a:lnTo>
                <a:lnTo>
                  <a:pt x="10865" y="4267"/>
                </a:lnTo>
                <a:lnTo>
                  <a:pt x="10865" y="2328"/>
                </a:lnTo>
                <a:lnTo>
                  <a:pt x="9375" y="2328"/>
                </a:lnTo>
                <a:lnTo>
                  <a:pt x="7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vie Maker Animation Studios Style Workshop by Slidesgo">
  <a:themeElements>
    <a:clrScheme name="Simple Light">
      <a:dk1>
        <a:srgbClr val="FFFFFF"/>
      </a:dk1>
      <a:lt1>
        <a:srgbClr val="FFFFFF"/>
      </a:lt1>
      <a:dk2>
        <a:srgbClr val="3A2345"/>
      </a:dk2>
      <a:lt2>
        <a:srgbClr val="FFFFFF"/>
      </a:lt2>
      <a:accent1>
        <a:srgbClr val="FFD966"/>
      </a:accent1>
      <a:accent2>
        <a:srgbClr val="FE8327"/>
      </a:accent2>
      <a:accent3>
        <a:srgbClr val="C5143A"/>
      </a:accent3>
      <a:accent4>
        <a:srgbClr val="9253A7"/>
      </a:accent4>
      <a:accent5>
        <a:srgbClr val="999999"/>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